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57" r:id="rId2"/>
  </p:sldMasterIdLst>
  <p:notesMasterIdLst>
    <p:notesMasterId r:id="rId26"/>
  </p:notesMasterIdLst>
  <p:handoutMasterIdLst>
    <p:handoutMasterId r:id="rId27"/>
  </p:handoutMasterIdLst>
  <p:sldIdLst>
    <p:sldId id="812" r:id="rId3"/>
    <p:sldId id="786" r:id="rId4"/>
    <p:sldId id="791" r:id="rId5"/>
    <p:sldId id="906" r:id="rId6"/>
    <p:sldId id="908" r:id="rId7"/>
    <p:sldId id="909" r:id="rId8"/>
    <p:sldId id="910" r:id="rId9"/>
    <p:sldId id="912" r:id="rId10"/>
    <p:sldId id="911" r:id="rId11"/>
    <p:sldId id="916" r:id="rId12"/>
    <p:sldId id="917" r:id="rId13"/>
    <p:sldId id="927" r:id="rId14"/>
    <p:sldId id="913" r:id="rId15"/>
    <p:sldId id="918" r:id="rId16"/>
    <p:sldId id="919" r:id="rId17"/>
    <p:sldId id="920" r:id="rId18"/>
    <p:sldId id="914" r:id="rId19"/>
    <p:sldId id="921" r:id="rId20"/>
    <p:sldId id="923" r:id="rId21"/>
    <p:sldId id="924" r:id="rId22"/>
    <p:sldId id="915" r:id="rId23"/>
    <p:sldId id="922" r:id="rId24"/>
    <p:sldId id="925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78" autoAdjust="0"/>
    <p:restoredTop sz="89277" autoAdjust="0"/>
  </p:normalViewPr>
  <p:slideViewPr>
    <p:cSldViewPr snapToGrid="0">
      <p:cViewPr varScale="1">
        <p:scale>
          <a:sx n="84" d="100"/>
          <a:sy n="84" d="100"/>
        </p:scale>
        <p:origin x="6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93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9.xml"/><Relationship Id="rId3" Type="http://schemas.openxmlformats.org/officeDocument/2006/relationships/slide" Target="slides/slide6.xml"/><Relationship Id="rId7" Type="http://schemas.openxmlformats.org/officeDocument/2006/relationships/slide" Target="slides/slide11.xml"/><Relationship Id="rId12" Type="http://schemas.openxmlformats.org/officeDocument/2006/relationships/slide" Target="slides/slide18.xml"/><Relationship Id="rId2" Type="http://schemas.openxmlformats.org/officeDocument/2006/relationships/slide" Target="slides/slide5.xml"/><Relationship Id="rId16" Type="http://schemas.openxmlformats.org/officeDocument/2006/relationships/slide" Target="slides/slide23.xml"/><Relationship Id="rId1" Type="http://schemas.openxmlformats.org/officeDocument/2006/relationships/slide" Target="slides/slide4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5" Type="http://schemas.openxmlformats.org/officeDocument/2006/relationships/slide" Target="slides/slide9.xml"/><Relationship Id="rId15" Type="http://schemas.openxmlformats.org/officeDocument/2006/relationships/slide" Target="slides/slide22.xml"/><Relationship Id="rId10" Type="http://schemas.openxmlformats.org/officeDocument/2006/relationships/slide" Target="slides/slide15.xml"/><Relationship Id="rId4" Type="http://schemas.openxmlformats.org/officeDocument/2006/relationships/slide" Target="slides/slide7.xml"/><Relationship Id="rId9" Type="http://schemas.openxmlformats.org/officeDocument/2006/relationships/slide" Target="slides/slide14.xml"/><Relationship Id="rId14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365982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ru-RU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8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9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000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13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68710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46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68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34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17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538552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70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90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18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21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97175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369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4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27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10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5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8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23056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ru-RU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0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97180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Публичная информация Cisco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Глава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Глава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3997180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Публичная 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278"/>
          <p:cNvSpPr>
            <a:spLocks noChangeArrowheads="1"/>
          </p:cNvSpPr>
          <p:nvPr userDrawn="1"/>
        </p:nvSpPr>
        <p:spPr bwMode="auto">
          <a:xfrm>
            <a:off x="4008331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2008. Все права защищены.</a:t>
            </a:r>
          </a:p>
        </p:txBody>
      </p:sp>
      <p:sp>
        <p:nvSpPr>
          <p:cNvPr id="16" name="Rectangle 279"/>
          <p:cNvSpPr>
            <a:spLocks noChangeArrowheads="1"/>
          </p:cNvSpPr>
          <p:nvPr userDrawn="1"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>
                <a:solidFill>
                  <a:srgbClr val="D3D3D3"/>
                </a:solidFill>
              </a:rPr>
              <a:t>Конфиденциальная 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latin typeface="Arial" charset="0"/>
              </a:rPr>
              <a:t>Лекция 5. </a:t>
            </a:r>
            <a:r>
              <a:rPr lang="ru-RU" sz="2400" dirty="0" err="1">
                <a:latin typeface="Arial" charset="0"/>
              </a:rPr>
              <a:t>Желілік</a:t>
            </a:r>
            <a:r>
              <a:rPr lang="ru-RU" sz="2400" dirty="0">
                <a:latin typeface="Arial" charset="0"/>
              </a:rPr>
              <a:t> адресация </a:t>
            </a:r>
            <a:endParaRPr lang="ru-RU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89247"/>
            <a:ext cx="8733677" cy="1752395"/>
          </a:xfrm>
        </p:spPr>
        <p:txBody>
          <a:bodyPr/>
          <a:lstStyle/>
          <a:p>
            <a:pPr lvl="1"/>
            <a:r>
              <a:rPr lang="en-US" dirty="0"/>
              <a:t>IPv4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адресациясы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65517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Pv4-</a:t>
            </a:r>
            <a:r>
              <a:rPr lang="ru-RU" dirty="0" err="1"/>
              <a:t>адрестердің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 </a:t>
            </a:r>
            <a:r>
              <a:rPr lang="ru-RU" dirty="0" err="1"/>
              <a:t>көпшілік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адрестер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" y="1883893"/>
            <a:ext cx="7678721" cy="114665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13107" y="3127172"/>
            <a:ext cx="8733677" cy="348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ru-RU" kern="0"/>
              <a:t>Перевести в</a:t>
            </a:r>
            <a:r>
              <a:rPr lang="en-US" kern="0"/>
              <a:t>GoogleBing</a:t>
            </a:r>
            <a:r>
              <a:rPr lang="ru-RU" kern="0"/>
              <a:t>Интернетке тікелей қосылуды қамтамасыз етпейді</a:t>
            </a:r>
          </a:p>
          <a:p>
            <a:pPr lvl="1"/>
            <a:r>
              <a:rPr lang="en-US" kern="0"/>
              <a:t>IPv4 </a:t>
            </a:r>
            <a:r>
              <a:rPr lang="ru-RU" kern="0"/>
              <a:t>жеке адрестерін пайдалану</a:t>
            </a:r>
          </a:p>
          <a:p>
            <a:pPr lvl="1"/>
            <a:r>
              <a:rPr lang="ru-RU" kern="0"/>
              <a:t>Тек жергілікті желіде көрінетін</a:t>
            </a:r>
          </a:p>
          <a:p>
            <a:pPr lvl="1"/>
            <a:r>
              <a:rPr lang="ru-RU" kern="0"/>
              <a:t>Айналмалы мекен-жайы: желі 127.0.0.0Интернетке тікелей қосылуды қамтамасыз етпейді</a:t>
            </a:r>
          </a:p>
          <a:p>
            <a:pPr lvl="1"/>
            <a:r>
              <a:rPr lang="en-US" kern="0"/>
              <a:t>IPv4 </a:t>
            </a:r>
            <a:r>
              <a:rPr lang="ru-RU" kern="0"/>
              <a:t>жеке адрестерін пайдалану</a:t>
            </a:r>
          </a:p>
          <a:p>
            <a:pPr lvl="1"/>
            <a:r>
              <a:rPr lang="ru-RU" kern="0"/>
              <a:t>Тек жергілікті желіде көрінетін</a:t>
            </a:r>
          </a:p>
          <a:p>
            <a:pPr lvl="1"/>
            <a:r>
              <a:rPr lang="ru-RU" kern="0"/>
              <a:t>Айналмалы мекен-жайы: желі 127.0.0.0</a:t>
            </a:r>
            <a:endParaRPr lang="ru-RU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86" y="4107673"/>
            <a:ext cx="4307418" cy="26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287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801551"/>
            <a:ext cx="3553194" cy="12446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Мен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хабарлама</a:t>
            </a:r>
            <a:endParaRPr lang="ru-RU" dirty="0"/>
          </a:p>
          <a:p>
            <a:r>
              <a:rPr lang="ru-RU" dirty="0" err="1"/>
              <a:t>Бірегей</a:t>
            </a:r>
            <a:r>
              <a:rPr lang="ru-RU" dirty="0"/>
              <a:t> </a:t>
            </a:r>
            <a:r>
              <a:rPr lang="en-US" dirty="0"/>
              <a:t>MAC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мекен-жайларыМен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хабарлама</a:t>
            </a:r>
            <a:endParaRPr lang="ru-RU" dirty="0"/>
          </a:p>
          <a:p>
            <a:r>
              <a:rPr lang="ru-RU" dirty="0" err="1"/>
              <a:t>Бірегей</a:t>
            </a:r>
            <a:r>
              <a:rPr lang="ru-RU" dirty="0"/>
              <a:t> </a:t>
            </a:r>
            <a:r>
              <a:rPr lang="en-US" dirty="0"/>
              <a:t>MAC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мекен-жайлары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706620"/>
            <a:ext cx="8772157" cy="838200"/>
          </a:xfrm>
        </p:spPr>
        <p:txBody>
          <a:bodyPr>
            <a:normAutofit/>
          </a:bodyPr>
          <a:lstStyle/>
          <a:p>
            <a:r>
              <a:rPr lang="ru-RU" sz="1400" dirty="0" err="1"/>
              <a:t>адрестердің</a:t>
            </a:r>
            <a:r>
              <a:rPr lang="ru-RU" sz="1400" dirty="0"/>
              <a:t> </a:t>
            </a:r>
            <a:r>
              <a:rPr lang="ru-RU" sz="1400" dirty="0" err="1"/>
              <a:t>бір</a:t>
            </a:r>
            <a:r>
              <a:rPr lang="ru-RU" sz="1400" dirty="0"/>
              <a:t> </a:t>
            </a:r>
            <a:r>
              <a:rPr lang="ru-RU" sz="1400" dirty="0" err="1"/>
              <a:t>адресті</a:t>
            </a:r>
            <a:r>
              <a:rPr lang="ru-RU" sz="1400" dirty="0"/>
              <a:t>, </a:t>
            </a:r>
            <a:r>
              <a:rPr lang="ru-RU" sz="1400" dirty="0" err="1"/>
              <a:t>кең</a:t>
            </a:r>
            <a:r>
              <a:rPr lang="ru-RU" sz="1400" dirty="0"/>
              <a:t> </a:t>
            </a:r>
            <a:r>
              <a:rPr lang="ru-RU" sz="1400" dirty="0" err="1"/>
              <a:t>таратылатын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көп</a:t>
            </a:r>
            <a:r>
              <a:rPr lang="ru-RU" sz="1400" dirty="0"/>
              <a:t> </a:t>
            </a:r>
            <a:r>
              <a:rPr lang="ru-RU" sz="1400" dirty="0" err="1"/>
              <a:t>адресті</a:t>
            </a:r>
            <a:r>
              <a:rPr lang="ru-RU" sz="1400" dirty="0"/>
              <a:t> </a:t>
            </a:r>
            <a:r>
              <a:rPr lang="ru-RU" sz="1400" dirty="0" err="1"/>
              <a:t>жіберулердің</a:t>
            </a:r>
            <a:r>
              <a:rPr lang="ru-RU" sz="1400" dirty="0"/>
              <a:t> </a:t>
            </a:r>
            <a:r>
              <a:rPr lang="ru-RU" sz="1400" dirty="0" err="1"/>
              <a:t>түрлері</a:t>
            </a:r>
            <a:r>
              <a:rPr lang="en-US" sz="1400" dirty="0"/>
              <a:t>IPv4-</a:t>
            </a:r>
            <a:r>
              <a:rPr lang="ru-RU" sz="1400" dirty="0" err="1"/>
              <a:t>адрестердің</a:t>
            </a:r>
            <a:r>
              <a:rPr lang="ru-RU" sz="1400" dirty="0"/>
              <a:t> </a:t>
            </a:r>
            <a:r>
              <a:rPr lang="ru-RU" sz="1400" dirty="0" err="1"/>
              <a:t>бір</a:t>
            </a:r>
            <a:r>
              <a:rPr lang="ru-RU" sz="1400" dirty="0"/>
              <a:t> </a:t>
            </a:r>
            <a:r>
              <a:rPr lang="ru-RU" sz="1400" dirty="0" err="1"/>
              <a:t>адресті</a:t>
            </a:r>
            <a:r>
              <a:rPr lang="ru-RU" sz="1400" dirty="0"/>
              <a:t>, </a:t>
            </a:r>
            <a:r>
              <a:rPr lang="ru-RU" sz="1400" dirty="0" err="1"/>
              <a:t>кең</a:t>
            </a:r>
            <a:r>
              <a:rPr lang="ru-RU" sz="1400" dirty="0"/>
              <a:t> </a:t>
            </a:r>
            <a:r>
              <a:rPr lang="ru-RU" sz="1400" dirty="0" err="1"/>
              <a:t>таратылатын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көп</a:t>
            </a:r>
            <a:r>
              <a:rPr lang="ru-RU" sz="1400" dirty="0"/>
              <a:t> </a:t>
            </a:r>
            <a:r>
              <a:rPr lang="ru-RU" sz="1400" dirty="0" err="1"/>
              <a:t>адресті</a:t>
            </a:r>
            <a:r>
              <a:rPr lang="ru-RU" sz="1400" dirty="0"/>
              <a:t> </a:t>
            </a:r>
            <a:r>
              <a:rPr lang="ru-RU" sz="1400" dirty="0" err="1"/>
              <a:t>жіберулердің</a:t>
            </a:r>
            <a:r>
              <a:rPr lang="ru-RU" sz="1400" dirty="0"/>
              <a:t> </a:t>
            </a:r>
            <a:r>
              <a:rPr lang="ru-RU" sz="1400" dirty="0" err="1"/>
              <a:t>түрлері</a:t>
            </a:r>
            <a:endParaRPr lang="ru-RU" sz="14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05161" y="3250997"/>
            <a:ext cx="8733677" cy="17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/>
              <a:t>Барлығына арналған</a:t>
            </a:r>
          </a:p>
          <a:p>
            <a:r>
              <a:rPr lang="ru-RU" kern="0"/>
              <a:t>Кең таратылатын </a:t>
            </a:r>
            <a:r>
              <a:rPr lang="en-US" kern="0"/>
              <a:t>MAC </a:t>
            </a:r>
            <a:r>
              <a:rPr lang="ru-RU" kern="0"/>
              <a:t>және </a:t>
            </a:r>
            <a:r>
              <a:rPr lang="en-US" kern="0"/>
              <a:t>IP </a:t>
            </a:r>
            <a:r>
              <a:rPr lang="ru-RU" kern="0"/>
              <a:t>мекенжайлары:</a:t>
            </a:r>
          </a:p>
          <a:p>
            <a:r>
              <a:rPr lang="en-US" kern="0"/>
              <a:t>MAC </a:t>
            </a:r>
            <a:r>
              <a:rPr lang="ru-RU" kern="0"/>
              <a:t>мекен-жайы: </a:t>
            </a:r>
            <a:r>
              <a:rPr lang="en-US" kern="0"/>
              <a:t>FF FF:FF FF:FF FF</a:t>
            </a:r>
          </a:p>
          <a:p>
            <a:r>
              <a:rPr lang="ru-RU" kern="0"/>
              <a:t>МЕМСТ-қа сәйкес </a:t>
            </a:r>
            <a:r>
              <a:rPr lang="en-US" kern="0"/>
              <a:t>IP-</a:t>
            </a:r>
            <a:r>
              <a:rPr lang="ru-RU" kern="0"/>
              <a:t>адресінің бөлігі — барлық бірліктер</a:t>
            </a:r>
            <a:endParaRPr lang="ru-RU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17" y="4975400"/>
            <a:ext cx="5069452" cy="1616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43" y="1711273"/>
            <a:ext cx="4899501" cy="14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07151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78273"/>
            <a:ext cx="8733677" cy="2729807"/>
          </a:xfrm>
        </p:spPr>
        <p:txBody>
          <a:bodyPr>
            <a:normAutofit fontScale="92500" lnSpcReduction="10000"/>
          </a:bodyPr>
          <a:lstStyle/>
          <a:p>
            <a:endParaRPr lang="ru-RU" sz="2000" dirty="0"/>
          </a:p>
          <a:p>
            <a:r>
              <a:rPr lang="ru-RU" sz="2000" dirty="0"/>
              <a:t>Тек осы топ </a:t>
            </a:r>
            <a:r>
              <a:rPr lang="ru-RU" sz="2000" dirty="0" err="1"/>
              <a:t>үшін</a:t>
            </a:r>
            <a:endParaRPr lang="ru-RU" sz="2000" dirty="0"/>
          </a:p>
          <a:p>
            <a:r>
              <a:rPr lang="ru-RU" sz="2000" dirty="0" err="1"/>
              <a:t>Бір</a:t>
            </a:r>
            <a:r>
              <a:rPr lang="ru-RU" sz="2000" dirty="0"/>
              <a:t> пакет </a:t>
            </a:r>
            <a:r>
              <a:rPr lang="ru-RU" sz="2000" dirty="0" err="1"/>
              <a:t>көп</a:t>
            </a:r>
            <a:r>
              <a:rPr lang="ru-RU" sz="2000" dirty="0"/>
              <a:t> </a:t>
            </a:r>
            <a:r>
              <a:rPr lang="ru-RU" sz="2000" dirty="0" err="1"/>
              <a:t>адресті</a:t>
            </a:r>
            <a:r>
              <a:rPr lang="ru-RU" sz="2000" dirty="0"/>
              <a:t> </a:t>
            </a:r>
            <a:r>
              <a:rPr lang="ru-RU" sz="2000" dirty="0" err="1"/>
              <a:t>тарату</a:t>
            </a:r>
            <a:r>
              <a:rPr lang="ru-RU" sz="2000" dirty="0"/>
              <a:t> </a:t>
            </a:r>
            <a:r>
              <a:rPr lang="ru-RU" sz="2000" dirty="0" err="1"/>
              <a:t>тобында</a:t>
            </a:r>
            <a:r>
              <a:rPr lang="ru-RU" sz="2000" dirty="0"/>
              <a:t> </a:t>
            </a:r>
            <a:r>
              <a:rPr lang="ru-RU" sz="2000" dirty="0" err="1"/>
              <a:t>таңдалған</a:t>
            </a:r>
            <a:r>
              <a:rPr lang="ru-RU" sz="2000" dirty="0"/>
              <a:t> </a:t>
            </a:r>
            <a:r>
              <a:rPr lang="ru-RU" sz="2000" dirty="0" err="1"/>
              <a:t>хостер</a:t>
            </a:r>
            <a:r>
              <a:rPr lang="ru-RU" sz="2000" dirty="0"/>
              <a:t> </a:t>
            </a:r>
            <a:r>
              <a:rPr lang="ru-RU" sz="2000" dirty="0" err="1"/>
              <a:t>тобына</a:t>
            </a:r>
            <a:r>
              <a:rPr lang="ru-RU" sz="2000" dirty="0"/>
              <a:t> </a:t>
            </a:r>
            <a:r>
              <a:rPr lang="ru-RU" sz="2000" dirty="0" err="1"/>
              <a:t>жіберілді</a:t>
            </a:r>
            <a:endParaRPr lang="ru-RU" sz="2000" dirty="0"/>
          </a:p>
          <a:p>
            <a:r>
              <a:rPr lang="ru-RU" sz="2000" dirty="0" err="1"/>
              <a:t>Резервтелген</a:t>
            </a:r>
            <a:r>
              <a:rPr lang="ru-RU" sz="2000" dirty="0"/>
              <a:t> </a:t>
            </a:r>
            <a:r>
              <a:rPr lang="en-US" sz="2000" dirty="0"/>
              <a:t>IPv4 </a:t>
            </a:r>
            <a:r>
              <a:rPr lang="ru-RU" sz="2000" dirty="0" err="1"/>
              <a:t>мекен-жайы</a:t>
            </a:r>
            <a:endParaRPr lang="ru-RU" sz="2000" dirty="0"/>
          </a:p>
          <a:p>
            <a:r>
              <a:rPr lang="ru-RU" sz="2000" dirty="0" err="1"/>
              <a:t>Көп</a:t>
            </a:r>
            <a:r>
              <a:rPr lang="ru-RU" sz="2000" dirty="0"/>
              <a:t> </a:t>
            </a:r>
            <a:r>
              <a:rPr lang="ru-RU" sz="2000" dirty="0" err="1"/>
              <a:t>адресті</a:t>
            </a:r>
            <a:r>
              <a:rPr lang="ru-RU" sz="2000" dirty="0"/>
              <a:t> </a:t>
            </a:r>
            <a:r>
              <a:rPr lang="ru-RU" sz="2000" dirty="0" err="1"/>
              <a:t>тарату</a:t>
            </a:r>
            <a:r>
              <a:rPr lang="ru-RU" sz="2000" dirty="0"/>
              <a:t> </a:t>
            </a:r>
            <a:r>
              <a:rPr lang="ru-RU" sz="2000" dirty="0" err="1"/>
              <a:t>мекен-жайларының</a:t>
            </a:r>
            <a:r>
              <a:rPr lang="ru-RU" sz="2000" dirty="0"/>
              <a:t> </a:t>
            </a:r>
            <a:r>
              <a:rPr lang="ru-RU" sz="2000" dirty="0" err="1"/>
              <a:t>резервтелген</a:t>
            </a:r>
            <a:r>
              <a:rPr lang="ru-RU" sz="2000" dirty="0"/>
              <a:t> диапазоны: 224.0.0.0.0-ден 239.255.255.255</a:t>
            </a:r>
          </a:p>
          <a:p>
            <a:r>
              <a:rPr lang="ru-RU" sz="2000" dirty="0" err="1"/>
              <a:t>Локальды</a:t>
            </a:r>
            <a:r>
              <a:rPr lang="ru-RU" sz="2000" dirty="0"/>
              <a:t> </a:t>
            </a:r>
            <a:r>
              <a:rPr lang="ru-RU" sz="2000" dirty="0" err="1"/>
              <a:t>желіде</a:t>
            </a:r>
            <a:r>
              <a:rPr lang="ru-RU" sz="2000" dirty="0"/>
              <a:t> </a:t>
            </a:r>
            <a:r>
              <a:rPr lang="ru-RU" sz="2000" dirty="0" err="1"/>
              <a:t>көп</a:t>
            </a:r>
            <a:r>
              <a:rPr lang="ru-RU" sz="2000" dirty="0"/>
              <a:t> </a:t>
            </a:r>
            <a:r>
              <a:rPr lang="ru-RU" sz="2000" dirty="0" err="1"/>
              <a:t>адрестердің</a:t>
            </a:r>
            <a:r>
              <a:rPr lang="ru-RU" sz="2000" dirty="0"/>
              <a:t> </a:t>
            </a:r>
            <a:r>
              <a:rPr lang="ru-RU" sz="2000" dirty="0" err="1"/>
              <a:t>резервтелген</a:t>
            </a:r>
            <a:r>
              <a:rPr lang="ru-RU" sz="2000" dirty="0"/>
              <a:t> диапазоны: 224.0.0.0.0-ден 224.0.255 </a:t>
            </a:r>
            <a:r>
              <a:rPr lang="ru-RU" sz="2000" dirty="0" err="1"/>
              <a:t>дейін</a:t>
            </a:r>
            <a:endParaRPr lang="ru-RU" sz="20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704924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IPv4-</a:t>
            </a:r>
            <a:r>
              <a:rPr lang="ru-RU" sz="3300" dirty="0" err="1"/>
              <a:t>адрестердің</a:t>
            </a:r>
            <a:r>
              <a:rPr lang="ru-RU" sz="3300" dirty="0"/>
              <a:t> </a:t>
            </a:r>
            <a:r>
              <a:rPr lang="ru-RU" sz="3300" dirty="0" err="1"/>
              <a:t>типтері</a:t>
            </a:r>
            <a:r>
              <a:rPr lang="ru-RU" sz="3300" dirty="0"/>
              <a:t> </a:t>
            </a:r>
            <a:r>
              <a:rPr lang="ru-RU" sz="3300" dirty="0" err="1"/>
              <a:t>бір</a:t>
            </a:r>
            <a:r>
              <a:rPr lang="ru-RU" sz="3300" dirty="0"/>
              <a:t> </a:t>
            </a:r>
            <a:r>
              <a:rPr lang="ru-RU" sz="3300" dirty="0" err="1"/>
              <a:t>адресті</a:t>
            </a:r>
            <a:r>
              <a:rPr lang="ru-RU" sz="3300" dirty="0"/>
              <a:t>, </a:t>
            </a:r>
            <a:r>
              <a:rPr lang="ru-RU" sz="3300" dirty="0" err="1"/>
              <a:t>кең</a:t>
            </a:r>
            <a:r>
              <a:rPr lang="ru-RU" sz="3300" dirty="0"/>
              <a:t> </a:t>
            </a:r>
            <a:r>
              <a:rPr lang="ru-RU" sz="3300" dirty="0" err="1"/>
              <a:t>таратылатын</a:t>
            </a:r>
            <a:r>
              <a:rPr lang="ru-RU" sz="3300" dirty="0"/>
              <a:t> </a:t>
            </a:r>
            <a:r>
              <a:rPr lang="ru-RU" sz="3300" dirty="0" err="1"/>
              <a:t>және</a:t>
            </a:r>
            <a:r>
              <a:rPr lang="ru-RU" sz="3300" dirty="0"/>
              <a:t> </a:t>
            </a:r>
            <a:r>
              <a:rPr lang="ru-RU" sz="3300" dirty="0" err="1"/>
              <a:t>көп</a:t>
            </a:r>
            <a:r>
              <a:rPr lang="ru-RU" sz="3300" dirty="0"/>
              <a:t> </a:t>
            </a:r>
            <a:r>
              <a:rPr lang="ru-RU" sz="3300" dirty="0" err="1"/>
              <a:t>адресті</a:t>
            </a:r>
            <a:r>
              <a:rPr lang="ru-RU" sz="3300" dirty="0"/>
              <a:t> </a:t>
            </a:r>
            <a:r>
              <a:rPr lang="ru-RU" sz="3300" dirty="0" err="1"/>
              <a:t>жіберулер</a:t>
            </a:r>
            <a:r>
              <a:rPr lang="ru-RU" sz="3300" dirty="0"/>
              <a:t> (</a:t>
            </a:r>
            <a:r>
              <a:rPr lang="ru-RU" sz="3300" dirty="0" err="1"/>
              <a:t>прод</a:t>
            </a:r>
            <a:r>
              <a:rPr lang="ru-RU" sz="3300" dirty="0"/>
              <a:t>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79" y="4218432"/>
            <a:ext cx="6304733" cy="20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5446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49" y="2263775"/>
            <a:ext cx="5816381" cy="1481138"/>
          </a:xfrm>
        </p:spPr>
        <p:txBody>
          <a:bodyPr/>
          <a:lstStyle/>
          <a:p>
            <a:pPr eaLnBrk="1" hangingPunct="1"/>
            <a:r>
              <a:rPr lang="ru-RU" sz="2400" dirty="0"/>
              <a:t>3.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IPv4-адресті </a:t>
            </a:r>
            <a:r>
              <a:rPr lang="ru-RU" sz="2400" dirty="0" err="1"/>
              <a:t>қалай</a:t>
            </a:r>
            <a:r>
              <a:rPr lang="ru-RU" sz="2400" dirty="0"/>
              <a:t> </a:t>
            </a:r>
            <a:r>
              <a:rPr lang="ru-RU" sz="2400" dirty="0" err="1"/>
              <a:t>алуға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3651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err="1"/>
              <a:t>Адрестерді</a:t>
            </a:r>
            <a:r>
              <a:rPr lang="ru-RU" sz="1800" dirty="0"/>
              <a:t> </a:t>
            </a:r>
            <a:r>
              <a:rPr lang="ru-RU" sz="1800" dirty="0" err="1"/>
              <a:t>тағайындау</a:t>
            </a:r>
            <a:endParaRPr lang="ru-RU" sz="1800" dirty="0"/>
          </a:p>
          <a:p>
            <a:r>
              <a:rPr lang="ru-RU" sz="1800" dirty="0" err="1"/>
              <a:t>Статикалық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динамикалық</a:t>
            </a:r>
            <a:r>
              <a:rPr lang="ru-RU" sz="1800" dirty="0"/>
              <a:t> </a:t>
            </a:r>
            <a:r>
              <a:rPr lang="ru-RU" sz="1800" dirty="0" err="1"/>
              <a:t>орындалуы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endParaRPr lang="ru-RU" sz="1800" dirty="0"/>
          </a:p>
          <a:p>
            <a:r>
              <a:rPr lang="en-US" sz="1800" dirty="0"/>
              <a:t>IPv4 </a:t>
            </a:r>
            <a:r>
              <a:rPr lang="ru-RU" sz="1800" dirty="0" err="1"/>
              <a:t>мекен-жайы</a:t>
            </a:r>
            <a:r>
              <a:rPr lang="ru-RU" sz="1800" dirty="0"/>
              <a:t>, </a:t>
            </a:r>
            <a:r>
              <a:rPr lang="ru-RU" sz="1800" dirty="0" err="1"/>
              <a:t>желі</a:t>
            </a:r>
            <a:r>
              <a:rPr lang="ru-RU" sz="1800" dirty="0"/>
              <a:t> </a:t>
            </a:r>
            <a:r>
              <a:rPr lang="ru-RU" sz="1800" dirty="0" err="1"/>
              <a:t>маскасы</a:t>
            </a:r>
            <a:r>
              <a:rPr lang="ru-RU" sz="1800" dirty="0"/>
              <a:t>, </a:t>
            </a:r>
            <a:r>
              <a:rPr lang="ru-RU" sz="1800" dirty="0" err="1"/>
              <a:t>негізгі</a:t>
            </a:r>
            <a:r>
              <a:rPr lang="ru-RU" sz="1800" dirty="0"/>
              <a:t> шлюз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желіде</a:t>
            </a:r>
            <a:r>
              <a:rPr lang="ru-RU" sz="1800" dirty="0"/>
              <a:t> </a:t>
            </a:r>
            <a:r>
              <a:rPr lang="ru-RU" sz="1800" dirty="0" err="1"/>
              <a:t>жұмыс</a:t>
            </a:r>
            <a:r>
              <a:rPr lang="ru-RU" sz="1800" dirty="0"/>
              <a:t> </a:t>
            </a:r>
            <a:r>
              <a:rPr lang="ru-RU" sz="1800" dirty="0" err="1"/>
              <a:t>істеу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басқа</a:t>
            </a:r>
            <a:r>
              <a:rPr lang="ru-RU" sz="1800" dirty="0"/>
              <a:t> да </a:t>
            </a:r>
            <a:r>
              <a:rPr lang="ru-RU" sz="1800" dirty="0" err="1"/>
              <a:t>қажетті</a:t>
            </a:r>
            <a:r>
              <a:rPr lang="ru-RU" sz="1800" dirty="0"/>
              <a:t> </a:t>
            </a:r>
            <a:r>
              <a:rPr lang="ru-RU" sz="1800" dirty="0" err="1"/>
              <a:t>ақпарат</a:t>
            </a:r>
            <a:r>
              <a:rPr lang="ru-RU" sz="1800" dirty="0"/>
              <a:t> </a:t>
            </a:r>
            <a:r>
              <a:rPr lang="ru-RU" sz="1800" dirty="0" err="1"/>
              <a:t>беріледі</a:t>
            </a:r>
            <a:endParaRPr lang="ru-RU" sz="1800" dirty="0"/>
          </a:p>
          <a:p>
            <a:r>
              <a:rPr lang="en-US" sz="1800" dirty="0"/>
              <a:t>IPv4 </a:t>
            </a:r>
            <a:r>
              <a:rPr lang="ru-RU" sz="1800" dirty="0" err="1"/>
              <a:t>статикалық</a:t>
            </a:r>
            <a:r>
              <a:rPr lang="ru-RU" sz="1800" dirty="0"/>
              <a:t> </a:t>
            </a:r>
            <a:r>
              <a:rPr lang="ru-RU" sz="1800" dirty="0" err="1"/>
              <a:t>адрестері</a:t>
            </a:r>
            <a:r>
              <a:rPr lang="ru-RU" sz="1800" dirty="0"/>
              <a:t>:</a:t>
            </a:r>
          </a:p>
          <a:p>
            <a:r>
              <a:rPr lang="ru-RU" sz="1800" dirty="0" err="1"/>
              <a:t>Серверлер</a:t>
            </a:r>
            <a:r>
              <a:rPr lang="ru-RU" sz="1800" dirty="0"/>
              <a:t> мен </a:t>
            </a:r>
            <a:r>
              <a:rPr lang="ru-RU" sz="1800" dirty="0" err="1"/>
              <a:t>принтерлер</a:t>
            </a:r>
            <a:r>
              <a:rPr lang="ru-RU" sz="1800" dirty="0"/>
              <a:t> </a:t>
            </a:r>
            <a:r>
              <a:rPr lang="ru-RU" sz="1800" dirty="0" err="1"/>
              <a:t>сияқты</a:t>
            </a:r>
            <a:r>
              <a:rPr lang="ru-RU" sz="1800" dirty="0"/>
              <a:t> </a:t>
            </a:r>
            <a:r>
              <a:rPr lang="ru-RU" sz="1800" dirty="0" err="1"/>
              <a:t>хостерлер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адрестер</a:t>
            </a:r>
            <a:r>
              <a:rPr lang="ru-RU" sz="1800" dirty="0"/>
              <a:t> </a:t>
            </a:r>
            <a:r>
              <a:rPr lang="ru-RU" sz="1800" dirty="0" err="1"/>
              <a:t>қажет</a:t>
            </a:r>
            <a:endParaRPr lang="ru-RU" sz="1800" dirty="0"/>
          </a:p>
          <a:p>
            <a:r>
              <a:rPr lang="ru-RU" sz="1800" dirty="0" err="1"/>
              <a:t>Көп</a:t>
            </a:r>
            <a:r>
              <a:rPr lang="ru-RU" sz="1800" dirty="0"/>
              <a:t> </a:t>
            </a:r>
            <a:r>
              <a:rPr lang="ru-RU" sz="1800" dirty="0" err="1"/>
              <a:t>уақытты</a:t>
            </a:r>
            <a:r>
              <a:rPr lang="ru-RU" sz="1800" dirty="0"/>
              <a:t> </a:t>
            </a:r>
            <a:r>
              <a:rPr lang="ru-RU" sz="1800" dirty="0" err="1"/>
              <a:t>алып</a:t>
            </a:r>
            <a:r>
              <a:rPr lang="ru-RU" sz="1800" dirty="0"/>
              <a:t>, </a:t>
            </a:r>
            <a:r>
              <a:rPr lang="ru-RU" sz="1800" dirty="0" err="1"/>
              <a:t>қателердің</a:t>
            </a:r>
            <a:r>
              <a:rPr lang="ru-RU" sz="1800" dirty="0"/>
              <a:t> </a:t>
            </a:r>
            <a:r>
              <a:rPr lang="ru-RU" sz="1800" dirty="0" err="1"/>
              <a:t>пайда</a:t>
            </a:r>
            <a:r>
              <a:rPr lang="ru-RU" sz="1800" dirty="0"/>
              <a:t> </a:t>
            </a:r>
            <a:r>
              <a:rPr lang="ru-RU" sz="1800" dirty="0" err="1"/>
              <a:t>болуына</a:t>
            </a:r>
            <a:r>
              <a:rPr lang="ru-RU" sz="1800" dirty="0"/>
              <a:t> </a:t>
            </a:r>
            <a:r>
              <a:rPr lang="ru-RU" sz="1800" dirty="0" err="1"/>
              <a:t>әкелуі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r>
              <a:rPr lang="ru-RU" sz="1800" dirty="0"/>
              <a:t> </a:t>
            </a:r>
          </a:p>
          <a:p>
            <a:r>
              <a:rPr lang="en-US" sz="1800" dirty="0"/>
              <a:t>IPv4 </a:t>
            </a:r>
            <a:r>
              <a:rPr lang="ru-RU" sz="1800" dirty="0" err="1"/>
              <a:t>адрестерінің</a:t>
            </a:r>
            <a:r>
              <a:rPr lang="ru-RU" sz="1800" dirty="0"/>
              <a:t> </a:t>
            </a:r>
            <a:r>
              <a:rPr lang="ru-RU" sz="1800" dirty="0" err="1"/>
              <a:t>нақты</a:t>
            </a:r>
            <a:r>
              <a:rPr lang="ru-RU" sz="1800" dirty="0"/>
              <a:t> </a:t>
            </a:r>
            <a:r>
              <a:rPr lang="ru-RU" sz="1800" dirty="0" err="1"/>
              <a:t>тізімін</a:t>
            </a:r>
            <a:r>
              <a:rPr lang="ru-RU" sz="1800" dirty="0"/>
              <a:t> </a:t>
            </a:r>
            <a:r>
              <a:rPr lang="ru-RU" sz="1800" dirty="0" err="1"/>
              <a:t>жүргізу</a:t>
            </a:r>
            <a:r>
              <a:rPr lang="ru-RU" sz="1800" dirty="0"/>
              <a:t> </a:t>
            </a:r>
            <a:r>
              <a:rPr lang="ru-RU" sz="1800" dirty="0" err="1"/>
              <a:t>қажеттілігі</a:t>
            </a:r>
            <a:endParaRPr lang="ru-RU" sz="1800" dirty="0"/>
          </a:p>
          <a:p>
            <a:r>
              <a:rPr lang="en-US" sz="1800" dirty="0"/>
              <a:t>IPv4 </a:t>
            </a:r>
            <a:r>
              <a:rPr lang="ru-RU" sz="1800" dirty="0" err="1"/>
              <a:t>адрестерінің</a:t>
            </a:r>
            <a:r>
              <a:rPr lang="ru-RU" sz="1800" dirty="0"/>
              <a:t> </a:t>
            </a:r>
            <a:r>
              <a:rPr lang="ru-RU" sz="1800" dirty="0" err="1"/>
              <a:t>динамикалық</a:t>
            </a:r>
            <a:r>
              <a:rPr lang="ru-RU" sz="1800" dirty="0"/>
              <a:t> </a:t>
            </a:r>
            <a:r>
              <a:rPr lang="ru-RU" sz="1800" dirty="0" err="1"/>
              <a:t>тағайындалуы</a:t>
            </a:r>
            <a:endParaRPr lang="ru-RU" sz="1800" dirty="0"/>
          </a:p>
          <a:p>
            <a:r>
              <a:rPr lang="ru-RU" sz="1800" dirty="0" err="1"/>
              <a:t>Хосттың</a:t>
            </a:r>
            <a:r>
              <a:rPr lang="ru-RU" sz="1800" dirty="0"/>
              <a:t> </a:t>
            </a:r>
            <a:r>
              <a:rPr lang="ru-RU" sz="1800" dirty="0" err="1"/>
              <a:t>динамикалық</a:t>
            </a:r>
            <a:r>
              <a:rPr lang="ru-RU" sz="1800" dirty="0"/>
              <a:t> </a:t>
            </a:r>
            <a:r>
              <a:rPr lang="ru-RU" sz="1800" dirty="0" err="1"/>
              <a:t>теңшеу</a:t>
            </a:r>
            <a:r>
              <a:rPr lang="ru-RU" sz="1800" dirty="0"/>
              <a:t> ХАТТАМАСЫ (</a:t>
            </a:r>
            <a:r>
              <a:rPr lang="en-US" sz="1800" dirty="0"/>
              <a:t>DHCP) </a:t>
            </a:r>
            <a:r>
              <a:rPr lang="ru-RU" sz="1800" dirty="0" err="1"/>
              <a:t>адрестердің</a:t>
            </a:r>
            <a:r>
              <a:rPr lang="ru-RU" sz="1800" dirty="0"/>
              <a:t> </a:t>
            </a:r>
            <a:r>
              <a:rPr lang="ru-RU" sz="1800" dirty="0" err="1"/>
              <a:t>автоматты</a:t>
            </a:r>
            <a:r>
              <a:rPr lang="ru-RU" sz="1800" dirty="0"/>
              <a:t> </a:t>
            </a:r>
            <a:r>
              <a:rPr lang="ru-RU" sz="1800" dirty="0" err="1"/>
              <a:t>түрде</a:t>
            </a:r>
            <a:r>
              <a:rPr lang="ru-RU" sz="1800" dirty="0"/>
              <a:t> </a:t>
            </a:r>
            <a:r>
              <a:rPr lang="ru-RU" sz="1800" dirty="0" err="1"/>
              <a:t>тағайындалуын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етеді</a:t>
            </a:r>
            <a:endParaRPr lang="ru-RU" sz="1800" dirty="0"/>
          </a:p>
          <a:p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үлкен</a:t>
            </a:r>
            <a:r>
              <a:rPr lang="ru-RU" sz="1800" dirty="0"/>
              <a:t> </a:t>
            </a:r>
            <a:r>
              <a:rPr lang="ru-RU" sz="1800" dirty="0" err="1"/>
              <a:t>желі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тағайындаудың</a:t>
            </a:r>
            <a:r>
              <a:rPr lang="ru-RU" sz="1800" dirty="0"/>
              <a:t> </a:t>
            </a:r>
            <a:r>
              <a:rPr lang="ru-RU" sz="1800" dirty="0" err="1"/>
              <a:t>қолайлы</a:t>
            </a:r>
            <a:r>
              <a:rPr lang="ru-RU" sz="1800" dirty="0"/>
              <a:t> </a:t>
            </a:r>
            <a:r>
              <a:rPr lang="ru-RU" sz="1800" dirty="0" err="1"/>
              <a:t>әдісі</a:t>
            </a:r>
            <a:endParaRPr lang="ru-RU" sz="1800" dirty="0"/>
          </a:p>
          <a:p>
            <a:r>
              <a:rPr lang="ru-RU" sz="1800" dirty="0" err="1"/>
              <a:t>Олар</a:t>
            </a:r>
            <a:r>
              <a:rPr lang="ru-RU" sz="1800" dirty="0"/>
              <a:t> </a:t>
            </a:r>
            <a:r>
              <a:rPr lang="ru-RU" sz="1800" dirty="0" err="1"/>
              <a:t>қайтадан</a:t>
            </a:r>
            <a:r>
              <a:rPr lang="ru-RU" sz="1800" dirty="0"/>
              <a:t> </a:t>
            </a:r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жетімді</a:t>
            </a:r>
            <a:r>
              <a:rPr lang="ru-RU" sz="1800" dirty="0"/>
              <a:t> </a:t>
            </a:r>
            <a:r>
              <a:rPr lang="ru-RU" sz="1800" dirty="0" err="1"/>
              <a:t>болған</a:t>
            </a:r>
            <a:r>
              <a:rPr lang="ru-RU" sz="1800" dirty="0"/>
              <a:t> </a:t>
            </a:r>
            <a:r>
              <a:rPr lang="ru-RU" sz="1800" dirty="0" err="1"/>
              <a:t>кезде</a:t>
            </a:r>
            <a:r>
              <a:rPr lang="ru-RU" sz="1800" dirty="0"/>
              <a:t> </a:t>
            </a:r>
            <a:r>
              <a:rPr lang="en-US" sz="1800" dirty="0"/>
              <a:t>IP </a:t>
            </a:r>
            <a:r>
              <a:rPr lang="ru-RU" sz="1800" dirty="0" err="1"/>
              <a:t>мекенжайлары</a:t>
            </a:r>
            <a:r>
              <a:rPr lang="ru-RU" sz="1800" dirty="0"/>
              <a:t> </a:t>
            </a:r>
            <a:r>
              <a:rPr lang="ru-RU" sz="1800" dirty="0" err="1"/>
              <a:t>қайта</a:t>
            </a:r>
            <a:r>
              <a:rPr lang="ru-RU" sz="1800" dirty="0"/>
              <a:t> </a:t>
            </a:r>
            <a:r>
              <a:rPr lang="ru-RU" sz="1800" dirty="0" err="1"/>
              <a:t>таратылуы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endParaRPr lang="ru-RU" sz="18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209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/>
              <a:t>IPv4 </a:t>
            </a:r>
            <a:r>
              <a:rPr lang="ru-RU" sz="2700" dirty="0" err="1"/>
              <a:t>адрестерін</a:t>
            </a:r>
            <a:r>
              <a:rPr lang="ru-RU" sz="2700" dirty="0"/>
              <a:t> </a:t>
            </a:r>
            <a:r>
              <a:rPr lang="ru-RU" sz="2700" dirty="0" err="1"/>
              <a:t>статикалық</a:t>
            </a:r>
            <a:r>
              <a:rPr lang="ru-RU" sz="2700" dirty="0"/>
              <a:t> </a:t>
            </a:r>
            <a:r>
              <a:rPr lang="ru-RU" sz="2700" dirty="0" err="1"/>
              <a:t>және</a:t>
            </a:r>
            <a:r>
              <a:rPr lang="ru-RU" sz="2700" dirty="0"/>
              <a:t> </a:t>
            </a:r>
            <a:r>
              <a:rPr lang="ru-RU" sz="2700" dirty="0" err="1"/>
              <a:t>динамикалық</a:t>
            </a:r>
            <a:r>
              <a:rPr lang="ru-RU" sz="2700" dirty="0"/>
              <a:t> </a:t>
            </a:r>
            <a:r>
              <a:rPr lang="ru-RU" sz="2700" dirty="0" err="1"/>
              <a:t>адрестерді</a:t>
            </a:r>
            <a:r>
              <a:rPr lang="ru-RU" sz="2700" dirty="0"/>
              <a:t> </a:t>
            </a:r>
            <a:r>
              <a:rPr lang="ru-RU" sz="2700" dirty="0" err="1"/>
              <a:t>қалай</a:t>
            </a:r>
            <a:r>
              <a:rPr lang="ru-RU" sz="2700" dirty="0"/>
              <a:t> </a:t>
            </a:r>
            <a:r>
              <a:rPr lang="ru-RU" sz="2700" dirty="0" err="1"/>
              <a:t>алуға</a:t>
            </a:r>
            <a:r>
              <a:rPr lang="ru-RU" sz="2700" dirty="0"/>
              <a:t> </a:t>
            </a:r>
            <a:r>
              <a:rPr lang="ru-RU" sz="2700" dirty="0" err="1"/>
              <a:t>болады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374294226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232593"/>
            <a:ext cx="8733677" cy="3753936"/>
          </a:xfrm>
        </p:spPr>
        <p:txBody>
          <a:bodyPr>
            <a:normAutofit lnSpcReduction="10000"/>
          </a:bodyPr>
          <a:lstStyle/>
          <a:p>
            <a:pPr lvl="2"/>
            <a:endParaRPr lang="ru-RU" dirty="0"/>
          </a:p>
          <a:p>
            <a:pPr lvl="1"/>
            <a:r>
              <a:rPr lang="en-US" dirty="0"/>
              <a:t>DHCP </a:t>
            </a:r>
            <a:r>
              <a:rPr lang="ru-RU" dirty="0" err="1"/>
              <a:t>мекенжайы</a:t>
            </a:r>
            <a:r>
              <a:rPr lang="ru-RU" dirty="0"/>
              <a:t> </a:t>
            </a:r>
            <a:r>
              <a:rPr lang="ru-RU" dirty="0" err="1"/>
              <a:t>қайдан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?</a:t>
            </a:r>
          </a:p>
          <a:p>
            <a:pPr lvl="1"/>
            <a:r>
              <a:rPr lang="ru-RU" dirty="0" err="1"/>
              <a:t>Орташадан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желілерге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endParaRPr lang="ru-RU" dirty="0"/>
          </a:p>
          <a:p>
            <a:pPr lvl="1"/>
            <a:r>
              <a:rPr lang="ru-RU" dirty="0" err="1"/>
              <a:t>Әдетте</a:t>
            </a:r>
            <a:r>
              <a:rPr lang="ru-RU" dirty="0"/>
              <a:t> ДК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 сервер</a:t>
            </a:r>
          </a:p>
          <a:p>
            <a:pPr lvl="1"/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</a:t>
            </a:r>
            <a:endParaRPr lang="ru-RU" dirty="0"/>
          </a:p>
          <a:p>
            <a:pPr lvl="1"/>
            <a:r>
              <a:rPr lang="ru-RU" dirty="0" err="1"/>
              <a:t>Сымсыз</a:t>
            </a:r>
            <a:r>
              <a:rPr lang="ru-RU" dirty="0"/>
              <a:t> маршрутизатор клиент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ете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интернет-</a:t>
            </a:r>
            <a:r>
              <a:rPr lang="ru-RU" dirty="0" err="1"/>
              <a:t>провайдерден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күйге</a:t>
            </a:r>
            <a:r>
              <a:rPr lang="ru-RU" dirty="0"/>
              <a:t> </a:t>
            </a:r>
            <a:r>
              <a:rPr lang="ru-RU" dirty="0" err="1"/>
              <a:t>келтіру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ала </a:t>
            </a:r>
            <a:r>
              <a:rPr lang="ru-RU" dirty="0" err="1"/>
              <a:t>алады</a:t>
            </a:r>
            <a:endParaRPr lang="ru-RU" dirty="0"/>
          </a:p>
          <a:p>
            <a:pPr lvl="1"/>
            <a:r>
              <a:rPr lang="ru-RU" dirty="0" err="1"/>
              <a:t>Сымсыз</a:t>
            </a:r>
            <a:r>
              <a:rPr lang="ru-RU" dirty="0"/>
              <a:t> маршрутизатор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хостер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DHCP </a:t>
            </a:r>
            <a:r>
              <a:rPr lang="ru-RU" dirty="0" err="1"/>
              <a:t>сервері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IPv4 </a:t>
            </a:r>
            <a:r>
              <a:rPr lang="ru-RU" dirty="0" err="1"/>
              <a:t>адрестерін</a:t>
            </a:r>
            <a:r>
              <a:rPr lang="ru-RU" dirty="0"/>
              <a:t> </a:t>
            </a:r>
            <a:r>
              <a:rPr lang="en-US" dirty="0"/>
              <a:t>DHCP </a:t>
            </a:r>
            <a:r>
              <a:rPr lang="ru-RU" dirty="0" err="1"/>
              <a:t>серверлері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55" y="3596640"/>
            <a:ext cx="4798863" cy="31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2741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807" y="1232592"/>
            <a:ext cx="8733677" cy="513706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.</a:t>
            </a:r>
            <a:r>
              <a:rPr lang="en-US" dirty="0"/>
              <a:t> IPv4-</a:t>
            </a:r>
            <a:r>
              <a:rPr lang="ru-RU" dirty="0" err="1"/>
              <a:t>адресациямен</a:t>
            </a:r>
            <a:r>
              <a:rPr lang="ru-RU" dirty="0"/>
              <a:t> </a:t>
            </a:r>
            <a:r>
              <a:rPr lang="en-US" dirty="0"/>
              <a:t>DHCP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endParaRPr lang="ru-RU" dirty="0"/>
          </a:p>
          <a:p>
            <a:r>
              <a:rPr lang="ru-RU" dirty="0"/>
              <a:t>Клиент </a:t>
            </a:r>
            <a:r>
              <a:rPr lang="en-US" dirty="0"/>
              <a:t>DHCP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хабарын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r>
              <a:rPr lang="ru-RU" dirty="0"/>
              <a:t>.</a:t>
            </a:r>
          </a:p>
          <a:p>
            <a:r>
              <a:rPr lang="en-US" dirty="0"/>
              <a:t>IPv4 </a:t>
            </a:r>
            <a:r>
              <a:rPr lang="ru-RU" dirty="0" err="1"/>
              <a:t>мекен-жайы</a:t>
            </a:r>
            <a:r>
              <a:rPr lang="ru-RU" dirty="0"/>
              <a:t>: 255.255.255.255 (32 </a:t>
            </a:r>
            <a:r>
              <a:rPr lang="ru-RU" dirty="0" err="1"/>
              <a:t>бірлік</a:t>
            </a:r>
            <a:r>
              <a:rPr lang="ru-RU" dirty="0"/>
              <a:t>). </a:t>
            </a:r>
          </a:p>
          <a:p>
            <a:r>
              <a:rPr lang="en-US" dirty="0"/>
              <a:t>MAC-</a:t>
            </a:r>
            <a:r>
              <a:rPr lang="ru-RU" dirty="0" err="1"/>
              <a:t>тағайындау</a:t>
            </a:r>
            <a:r>
              <a:rPr lang="ru-RU" dirty="0"/>
              <a:t> </a:t>
            </a:r>
            <a:r>
              <a:rPr lang="ru-RU" dirty="0" err="1"/>
              <a:t>мекенжайы</a:t>
            </a:r>
            <a:r>
              <a:rPr lang="ru-RU" dirty="0"/>
              <a:t>: </a:t>
            </a:r>
            <a:r>
              <a:rPr lang="en-US" dirty="0"/>
              <a:t>FF-FF-FF-FF-FF-FF (48 </a:t>
            </a:r>
            <a:r>
              <a:rPr lang="ru-RU" dirty="0" err="1"/>
              <a:t>бірлік</a:t>
            </a:r>
            <a:r>
              <a:rPr lang="ru-RU" dirty="0"/>
              <a:t>).</a:t>
            </a:r>
          </a:p>
          <a:p>
            <a:r>
              <a:rPr lang="en-US" dirty="0"/>
              <a:t>DHCP </a:t>
            </a:r>
            <a:r>
              <a:rPr lang="ru-RU" dirty="0" err="1"/>
              <a:t>сервері</a:t>
            </a:r>
            <a:r>
              <a:rPr lang="ru-RU" dirty="0"/>
              <a:t> клиентке </a:t>
            </a:r>
            <a:r>
              <a:rPr lang="en-US" dirty="0"/>
              <a:t>IPv4 </a:t>
            </a:r>
            <a:r>
              <a:rPr lang="ru-RU" dirty="0" err="1"/>
              <a:t>адресін</a:t>
            </a:r>
            <a:r>
              <a:rPr lang="ru-RU" dirty="0"/>
              <a:t> </a:t>
            </a:r>
            <a:r>
              <a:rPr lang="ru-RU" dirty="0" err="1"/>
              <a:t>ұсына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en-US" dirty="0"/>
              <a:t>DHCP </a:t>
            </a:r>
            <a:r>
              <a:rPr lang="ru-RU" dirty="0" err="1"/>
              <a:t>ұсынысына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r>
              <a:rPr lang="ru-RU" dirty="0"/>
              <a:t>Хост </a:t>
            </a:r>
            <a:r>
              <a:rPr lang="ru-RU" dirty="0" err="1"/>
              <a:t>ұсынылған</a:t>
            </a:r>
            <a:r>
              <a:rPr lang="ru-RU" dirty="0"/>
              <a:t> </a:t>
            </a:r>
            <a:r>
              <a:rPr lang="en-US" dirty="0"/>
              <a:t>IPv4 </a:t>
            </a:r>
            <a:r>
              <a:rPr lang="ru-RU" dirty="0" err="1"/>
              <a:t>адресін</a:t>
            </a:r>
            <a:r>
              <a:rPr lang="ru-RU" dirty="0"/>
              <a:t> </a:t>
            </a:r>
            <a:r>
              <a:rPr lang="ru-RU" dirty="0" err="1"/>
              <a:t>пайдалануға</a:t>
            </a:r>
            <a:r>
              <a:rPr lang="ru-RU" dirty="0"/>
              <a:t> бола </a:t>
            </a:r>
            <a:r>
              <a:rPr lang="ru-RU" dirty="0" err="1"/>
              <a:t>ма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сұрағы</a:t>
            </a:r>
            <a:r>
              <a:rPr lang="ru-RU" dirty="0"/>
              <a:t> бар </a:t>
            </a:r>
            <a:r>
              <a:rPr lang="en-US" dirty="0"/>
              <a:t>DHCP </a:t>
            </a:r>
            <a:r>
              <a:rPr lang="ru-RU" dirty="0" err="1"/>
              <a:t>сұрауын</a:t>
            </a:r>
            <a:r>
              <a:rPr lang="ru-RU" dirty="0"/>
              <a:t> осы </a:t>
            </a:r>
            <a:r>
              <a:rPr lang="ru-RU" dirty="0" err="1"/>
              <a:t>серверге</a:t>
            </a:r>
            <a:r>
              <a:rPr lang="ru-RU" dirty="0"/>
              <a:t> </a:t>
            </a:r>
            <a:r>
              <a:rPr lang="ru-RU" dirty="0" err="1"/>
              <a:t>жібереді</a:t>
            </a:r>
            <a:r>
              <a:rPr lang="ru-RU" dirty="0"/>
              <a:t>.</a:t>
            </a:r>
          </a:p>
          <a:p>
            <a:r>
              <a:rPr lang="ru-RU" dirty="0"/>
              <a:t>Сервер </a:t>
            </a:r>
            <a:r>
              <a:rPr lang="en-US" dirty="0"/>
              <a:t>DHCP </a:t>
            </a:r>
            <a:r>
              <a:rPr lang="ru-RU" dirty="0" err="1"/>
              <a:t>растауымен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IPv4-</a:t>
            </a:r>
            <a:r>
              <a:rPr lang="ru-RU" dirty="0" err="1"/>
              <a:t>адрестерін</a:t>
            </a:r>
            <a:r>
              <a:rPr lang="ru-RU" dirty="0"/>
              <a:t> </a:t>
            </a:r>
            <a:r>
              <a:rPr lang="en-US" dirty="0"/>
              <a:t>DHCP </a:t>
            </a:r>
            <a:r>
              <a:rPr lang="ru-RU" dirty="0" err="1"/>
              <a:t>орнату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78" y="3657601"/>
            <a:ext cx="4682615" cy="29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4745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r>
              <a:rPr lang="ru-RU" sz="2400" dirty="0"/>
              <a:t>4.</a:t>
            </a:r>
            <a:r>
              <a:rPr lang="en-US" sz="2400" dirty="0"/>
              <a:t> IPv4 </a:t>
            </a:r>
            <a:r>
              <a:rPr lang="ru-RU" sz="2400" dirty="0" err="1"/>
              <a:t>адрестерін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083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561034"/>
            <a:ext cx="8733677" cy="4926405"/>
          </a:xfrm>
        </p:spPr>
        <p:txBody>
          <a:bodyPr/>
          <a:lstStyle/>
          <a:p>
            <a:r>
              <a:rPr lang="ru-RU" sz="1800" dirty="0"/>
              <a:t>Перевести в</a:t>
            </a:r>
            <a:r>
              <a:rPr lang="en-US" sz="1800" dirty="0" err="1"/>
              <a:t>GoogleBing</a:t>
            </a:r>
            <a:r>
              <a:rPr lang="ru-RU" sz="1800" dirty="0" err="1"/>
              <a:t>Басқа</a:t>
            </a:r>
            <a:r>
              <a:rPr lang="ru-RU" sz="1800" dirty="0"/>
              <a:t> </a:t>
            </a:r>
            <a:r>
              <a:rPr lang="ru-RU" sz="1800" dirty="0" err="1"/>
              <a:t>желілермен</a:t>
            </a:r>
            <a:r>
              <a:rPr lang="ru-RU" sz="1800" dirty="0"/>
              <a:t> </a:t>
            </a:r>
            <a:r>
              <a:rPr lang="ru-RU" sz="1800" dirty="0" err="1"/>
              <a:t>байланысқа</a:t>
            </a:r>
            <a:r>
              <a:rPr lang="ru-RU" sz="1800" dirty="0"/>
              <a:t> </a:t>
            </a:r>
            <a:r>
              <a:rPr lang="ru-RU" sz="1800" dirty="0" err="1"/>
              <a:t>арналған</a:t>
            </a:r>
            <a:r>
              <a:rPr lang="ru-RU" sz="1800" dirty="0"/>
              <a:t> </a:t>
            </a:r>
            <a:r>
              <a:rPr lang="ru-RU" sz="1800" dirty="0" err="1"/>
              <a:t>шлюздер</a:t>
            </a:r>
            <a:endParaRPr lang="ru-RU" sz="1800" dirty="0"/>
          </a:p>
          <a:p>
            <a:r>
              <a:rPr lang="ru-RU" sz="1800" dirty="0" err="1"/>
              <a:t>Сонымен</a:t>
            </a:r>
            <a:r>
              <a:rPr lang="ru-RU" sz="1800" dirty="0"/>
              <a:t> </a:t>
            </a:r>
            <a:r>
              <a:rPr lang="ru-RU" sz="1800" dirty="0" err="1"/>
              <a:t>қатар</a:t>
            </a:r>
            <a:r>
              <a:rPr lang="ru-RU" sz="1800" dirty="0"/>
              <a:t>, </a:t>
            </a:r>
            <a:r>
              <a:rPr lang="ru-RU" sz="1800" dirty="0" err="1"/>
              <a:t>әр</a:t>
            </a:r>
            <a:r>
              <a:rPr lang="ru-RU" sz="1800" dirty="0"/>
              <a:t> </a:t>
            </a:r>
            <a:r>
              <a:rPr lang="ru-RU" sz="1800" dirty="0" err="1"/>
              <a:t>түрлі</a:t>
            </a:r>
            <a:r>
              <a:rPr lang="ru-RU" sz="1800" dirty="0"/>
              <a:t> </a:t>
            </a:r>
            <a:r>
              <a:rPr lang="ru-RU" sz="1800" dirty="0" err="1"/>
              <a:t>желілердегі</a:t>
            </a:r>
            <a:r>
              <a:rPr lang="ru-RU" sz="1800" dirty="0"/>
              <a:t> </a:t>
            </a:r>
            <a:r>
              <a:rPr lang="ru-RU" sz="1800" dirty="0" err="1"/>
              <a:t>әрбір</a:t>
            </a:r>
            <a:r>
              <a:rPr lang="ru-RU" sz="1800" dirty="0"/>
              <a:t> хост </a:t>
            </a:r>
            <a:r>
              <a:rPr lang="ru-RU" sz="1800" dirty="0" err="1"/>
              <a:t>басқа</a:t>
            </a:r>
            <a:r>
              <a:rPr lang="ru-RU" sz="1800" dirty="0"/>
              <a:t> </a:t>
            </a:r>
            <a:r>
              <a:rPr lang="ru-RU" sz="1800" dirty="0" err="1"/>
              <a:t>желілермен</a:t>
            </a:r>
            <a:r>
              <a:rPr lang="ru-RU" sz="1800" dirty="0"/>
              <a:t> </a:t>
            </a:r>
            <a:r>
              <a:rPr lang="ru-RU" sz="1800" dirty="0" err="1"/>
              <a:t>байланыс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негізгі</a:t>
            </a:r>
            <a:r>
              <a:rPr lang="ru-RU" sz="1800" dirty="0"/>
              <a:t> </a:t>
            </a:r>
            <a:r>
              <a:rPr lang="ru-RU" sz="1800" dirty="0" err="1"/>
              <a:t>шлюзді</a:t>
            </a:r>
            <a:r>
              <a:rPr lang="ru-RU" sz="1800" dirty="0"/>
              <a:t> </a:t>
            </a:r>
            <a:r>
              <a:rPr lang="ru-RU" sz="1800" dirty="0" err="1"/>
              <a:t>қолданады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Негізгі</a:t>
            </a:r>
            <a:r>
              <a:rPr lang="ru-RU" sz="1800" dirty="0"/>
              <a:t> шлюз-</a:t>
            </a:r>
            <a:r>
              <a:rPr lang="ru-RU" sz="1800" dirty="0" err="1"/>
              <a:t>бұл</a:t>
            </a:r>
            <a:r>
              <a:rPr lang="ru-RU" sz="1800" dirty="0"/>
              <a:t> хост </a:t>
            </a:r>
            <a:r>
              <a:rPr lang="ru-RU" sz="1800" dirty="0" err="1"/>
              <a:t>орналасқан</a:t>
            </a:r>
            <a:r>
              <a:rPr lang="ru-RU" sz="1800" dirty="0"/>
              <a:t> </a:t>
            </a:r>
            <a:r>
              <a:rPr lang="ru-RU" sz="1800" dirty="0" err="1"/>
              <a:t>желі</a:t>
            </a:r>
            <a:r>
              <a:rPr lang="ru-RU" sz="1800" dirty="0"/>
              <a:t> </a:t>
            </a:r>
            <a:r>
              <a:rPr lang="ru-RU" sz="1800" dirty="0" err="1"/>
              <a:t>қосылған</a:t>
            </a:r>
            <a:r>
              <a:rPr lang="ru-RU" sz="1800" dirty="0"/>
              <a:t> маршрутизатор </a:t>
            </a:r>
            <a:r>
              <a:rPr lang="ru-RU" sz="1800" dirty="0" err="1"/>
              <a:t>интерфейсінің</a:t>
            </a:r>
            <a:r>
              <a:rPr lang="ru-RU" sz="1800" dirty="0"/>
              <a:t> </a:t>
            </a:r>
            <a:r>
              <a:rPr lang="en-US" sz="1800" dirty="0"/>
              <a:t>IPv4 </a:t>
            </a:r>
            <a:r>
              <a:rPr lang="ru-RU" sz="1800" dirty="0" err="1"/>
              <a:t>мекенжайыБасқа</a:t>
            </a:r>
            <a:r>
              <a:rPr lang="ru-RU" sz="1800" dirty="0"/>
              <a:t> </a:t>
            </a:r>
            <a:r>
              <a:rPr lang="ru-RU" sz="1800" dirty="0" err="1"/>
              <a:t>желілермен</a:t>
            </a:r>
            <a:r>
              <a:rPr lang="ru-RU" sz="1800" dirty="0"/>
              <a:t> </a:t>
            </a:r>
            <a:r>
              <a:rPr lang="ru-RU" sz="1800" dirty="0" err="1"/>
              <a:t>байланысқа</a:t>
            </a:r>
            <a:r>
              <a:rPr lang="ru-RU" sz="1800" dirty="0"/>
              <a:t> </a:t>
            </a:r>
            <a:r>
              <a:rPr lang="ru-RU" sz="1800" dirty="0" err="1"/>
              <a:t>арналған</a:t>
            </a:r>
            <a:r>
              <a:rPr lang="ru-RU" sz="1800" dirty="0"/>
              <a:t> </a:t>
            </a:r>
            <a:r>
              <a:rPr lang="ru-RU" sz="1800" dirty="0" err="1"/>
              <a:t>шлюздер</a:t>
            </a:r>
            <a:endParaRPr lang="ru-RU" sz="1800" dirty="0"/>
          </a:p>
          <a:p>
            <a:r>
              <a:rPr lang="ru-RU" sz="1800" dirty="0" err="1"/>
              <a:t>Сонымен</a:t>
            </a:r>
            <a:r>
              <a:rPr lang="ru-RU" sz="1800" dirty="0"/>
              <a:t> </a:t>
            </a:r>
            <a:r>
              <a:rPr lang="ru-RU" sz="1800" dirty="0" err="1"/>
              <a:t>қатар</a:t>
            </a:r>
            <a:r>
              <a:rPr lang="ru-RU" sz="1800" dirty="0"/>
              <a:t>, </a:t>
            </a:r>
            <a:r>
              <a:rPr lang="ru-RU" sz="1800" dirty="0" err="1"/>
              <a:t>әр</a:t>
            </a:r>
            <a:r>
              <a:rPr lang="ru-RU" sz="1800" dirty="0"/>
              <a:t> </a:t>
            </a:r>
            <a:r>
              <a:rPr lang="ru-RU" sz="1800" dirty="0" err="1"/>
              <a:t>түрлі</a:t>
            </a:r>
            <a:r>
              <a:rPr lang="ru-RU" sz="1800" dirty="0"/>
              <a:t> </a:t>
            </a:r>
            <a:r>
              <a:rPr lang="ru-RU" sz="1800" dirty="0" err="1"/>
              <a:t>желілердегі</a:t>
            </a:r>
            <a:r>
              <a:rPr lang="ru-RU" sz="1800" dirty="0"/>
              <a:t> </a:t>
            </a:r>
            <a:r>
              <a:rPr lang="ru-RU" sz="1800" dirty="0" err="1"/>
              <a:t>әрбір</a:t>
            </a:r>
            <a:r>
              <a:rPr lang="ru-RU" sz="1800" dirty="0"/>
              <a:t> хост </a:t>
            </a:r>
            <a:r>
              <a:rPr lang="ru-RU" sz="1800" dirty="0" err="1"/>
              <a:t>басқа</a:t>
            </a:r>
            <a:r>
              <a:rPr lang="ru-RU" sz="1800" dirty="0"/>
              <a:t> </a:t>
            </a:r>
            <a:r>
              <a:rPr lang="ru-RU" sz="1800" dirty="0" err="1"/>
              <a:t>желілермен</a:t>
            </a:r>
            <a:r>
              <a:rPr lang="ru-RU" sz="1800" dirty="0"/>
              <a:t> </a:t>
            </a:r>
            <a:r>
              <a:rPr lang="ru-RU" sz="1800" dirty="0" err="1"/>
              <a:t>байланыс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негізгі</a:t>
            </a:r>
            <a:r>
              <a:rPr lang="ru-RU" sz="1800" dirty="0"/>
              <a:t> </a:t>
            </a:r>
            <a:r>
              <a:rPr lang="ru-RU" sz="1800" dirty="0" err="1"/>
              <a:t>шлюзді</a:t>
            </a:r>
            <a:r>
              <a:rPr lang="ru-RU" sz="1800" dirty="0"/>
              <a:t> </a:t>
            </a:r>
            <a:r>
              <a:rPr lang="ru-RU" sz="1800" dirty="0" err="1"/>
              <a:t>қолданады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Негізгі</a:t>
            </a:r>
            <a:r>
              <a:rPr lang="ru-RU" sz="1800" dirty="0"/>
              <a:t> шлюз-</a:t>
            </a:r>
            <a:r>
              <a:rPr lang="ru-RU" sz="1800" dirty="0" err="1"/>
              <a:t>бұл</a:t>
            </a:r>
            <a:r>
              <a:rPr lang="ru-RU" sz="1800" dirty="0"/>
              <a:t> хост </a:t>
            </a:r>
            <a:r>
              <a:rPr lang="ru-RU" sz="1800" dirty="0" err="1"/>
              <a:t>орналасқан</a:t>
            </a:r>
            <a:r>
              <a:rPr lang="ru-RU" sz="1800" dirty="0"/>
              <a:t> </a:t>
            </a:r>
            <a:r>
              <a:rPr lang="ru-RU" sz="1800" dirty="0" err="1"/>
              <a:t>желі</a:t>
            </a:r>
            <a:r>
              <a:rPr lang="ru-RU" sz="1800" dirty="0"/>
              <a:t> </a:t>
            </a:r>
            <a:r>
              <a:rPr lang="ru-RU" sz="1800" dirty="0" err="1"/>
              <a:t>қосылған</a:t>
            </a:r>
            <a:r>
              <a:rPr lang="ru-RU" sz="1800" dirty="0"/>
              <a:t> маршрутизатор </a:t>
            </a:r>
            <a:r>
              <a:rPr lang="ru-RU" sz="1800" dirty="0" err="1"/>
              <a:t>интерфейсінің</a:t>
            </a:r>
            <a:r>
              <a:rPr lang="ru-RU" sz="1800" dirty="0"/>
              <a:t> </a:t>
            </a:r>
            <a:r>
              <a:rPr lang="en-US" sz="1800" dirty="0"/>
              <a:t>IPv4 </a:t>
            </a:r>
            <a:r>
              <a:rPr lang="ru-RU" sz="1800" dirty="0" err="1"/>
              <a:t>мекенжайы</a:t>
            </a:r>
            <a:endParaRPr lang="ru-RU" sz="18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IPv4 </a:t>
            </a:r>
            <a:r>
              <a:rPr lang="ru-RU" dirty="0" err="1"/>
              <a:t>адрестерін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шекаралар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адрестік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кеңістігі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96" y="3219451"/>
            <a:ext cx="5372100" cy="36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3322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232593"/>
            <a:ext cx="8733677" cy="263455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1600" dirty="0" err="1"/>
              <a:t>Кім</a:t>
            </a:r>
            <a:r>
              <a:rPr lang="ru-RU" sz="1600" dirty="0"/>
              <a:t> </a:t>
            </a:r>
            <a:r>
              <a:rPr lang="ru-RU" sz="1600" dirty="0" err="1"/>
              <a:t>ішінде</a:t>
            </a:r>
            <a:r>
              <a:rPr lang="ru-RU" sz="1600" dirty="0"/>
              <a:t>?</a:t>
            </a:r>
          </a:p>
          <a:p>
            <a:pPr>
              <a:lnSpc>
                <a:spcPct val="85000"/>
              </a:lnSpc>
            </a:pPr>
            <a:r>
              <a:rPr lang="ru-RU" sz="1600" dirty="0" err="1"/>
              <a:t>Ішкі</a:t>
            </a:r>
            <a:r>
              <a:rPr lang="ru-RU" sz="1600" dirty="0"/>
              <a:t> </a:t>
            </a:r>
            <a:r>
              <a:rPr lang="ru-RU" sz="1600" dirty="0" err="1"/>
              <a:t>хостарға</a:t>
            </a:r>
            <a:r>
              <a:rPr lang="ru-RU" sz="1600" dirty="0"/>
              <a:t> </a:t>
            </a:r>
            <a:r>
              <a:rPr lang="ru-RU" sz="1600" dirty="0" err="1"/>
              <a:t>кірістірілген</a:t>
            </a:r>
            <a:r>
              <a:rPr lang="ru-RU" sz="1600" dirty="0"/>
              <a:t> маршрутизатор </a:t>
            </a:r>
            <a:r>
              <a:rPr lang="ru-RU" sz="1600" dirty="0" err="1"/>
              <a:t>орналасқан</a:t>
            </a:r>
            <a:r>
              <a:rPr lang="ru-RU" sz="1600" dirty="0"/>
              <a:t> </a:t>
            </a:r>
            <a:r>
              <a:rPr lang="ru-RU" sz="1600" dirty="0" err="1"/>
              <a:t>желінің</a:t>
            </a:r>
            <a:r>
              <a:rPr lang="ru-RU" sz="1600" dirty="0"/>
              <a:t> </a:t>
            </a:r>
            <a:r>
              <a:rPr lang="ru-RU" sz="1600" dirty="0" err="1"/>
              <a:t>шегінде</a:t>
            </a:r>
            <a:r>
              <a:rPr lang="ru-RU" sz="1600" dirty="0"/>
              <a:t> </a:t>
            </a:r>
            <a:r>
              <a:rPr lang="ru-RU" sz="1600" dirty="0" err="1"/>
              <a:t>адрестер</a:t>
            </a:r>
            <a:r>
              <a:rPr lang="ru-RU" sz="1600" dirty="0"/>
              <a:t> </a:t>
            </a:r>
            <a:r>
              <a:rPr lang="ru-RU" sz="1600" dirty="0" err="1"/>
              <a:t>статикалық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en-US" sz="1600" dirty="0"/>
              <a:t>DHCP </a:t>
            </a:r>
            <a:r>
              <a:rPr lang="ru-RU" sz="1600" dirty="0" err="1"/>
              <a:t>көмегімен</a:t>
            </a:r>
            <a:r>
              <a:rPr lang="ru-RU" sz="1600" dirty="0"/>
              <a:t> </a:t>
            </a:r>
            <a:r>
              <a:rPr lang="ru-RU" sz="1600" dirty="0" err="1"/>
              <a:t>тағайындалуы</a:t>
            </a:r>
            <a:r>
              <a:rPr lang="ru-RU" sz="1600" dirty="0"/>
              <a:t> </a:t>
            </a:r>
            <a:r>
              <a:rPr lang="ru-RU" sz="1600" dirty="0" err="1"/>
              <a:t>тиіс</a:t>
            </a:r>
            <a:r>
              <a:rPr lang="ru-RU" sz="1600" dirty="0"/>
              <a:t>. </a:t>
            </a:r>
            <a:r>
              <a:rPr lang="ru-RU" sz="1600" dirty="0" err="1"/>
              <a:t>Сондай-ақ</a:t>
            </a:r>
            <a:r>
              <a:rPr lang="ru-RU" sz="1600" dirty="0"/>
              <a:t>, </a:t>
            </a:r>
            <a:r>
              <a:rPr lang="en-US" sz="1600" dirty="0"/>
              <a:t>IPv4 </a:t>
            </a:r>
            <a:r>
              <a:rPr lang="ru-RU" sz="1600" dirty="0" err="1"/>
              <a:t>мекенжайы</a:t>
            </a:r>
            <a:r>
              <a:rPr lang="ru-RU" sz="1600" dirty="0"/>
              <a:t>, </a:t>
            </a:r>
            <a:r>
              <a:rPr lang="ru-RU" sz="1600" dirty="0" err="1"/>
              <a:t>желі</a:t>
            </a:r>
            <a:r>
              <a:rPr lang="ru-RU" sz="1600" dirty="0"/>
              <a:t> </a:t>
            </a:r>
            <a:r>
              <a:rPr lang="ru-RU" sz="1600" dirty="0" err="1"/>
              <a:t>маскасы</a:t>
            </a:r>
            <a:r>
              <a:rPr lang="ru-RU" sz="1600" dirty="0"/>
              <a:t>, </a:t>
            </a:r>
            <a:r>
              <a:rPr lang="ru-RU" sz="1600" dirty="0" err="1"/>
              <a:t>негізгі</a:t>
            </a:r>
            <a:r>
              <a:rPr lang="ru-RU" sz="1600" dirty="0"/>
              <a:t> шлюз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желілік</a:t>
            </a:r>
            <a:r>
              <a:rPr lang="ru-RU" sz="1600" dirty="0"/>
              <a:t> </a:t>
            </a:r>
            <a:r>
              <a:rPr lang="ru-RU" sz="1600" dirty="0" err="1"/>
              <a:t>ақпарат</a:t>
            </a:r>
            <a:r>
              <a:rPr lang="ru-RU" sz="1600" dirty="0"/>
              <a:t> </a:t>
            </a:r>
            <a:r>
              <a:rPr lang="ru-RU" sz="1600" dirty="0" err="1"/>
              <a:t>беріледі</a:t>
            </a:r>
            <a:r>
              <a:rPr lang="ru-RU" sz="1600" dirty="0"/>
              <a:t>.</a:t>
            </a:r>
          </a:p>
          <a:p>
            <a:pPr>
              <a:lnSpc>
                <a:spcPct val="85000"/>
              </a:lnSpc>
            </a:pPr>
            <a:r>
              <a:rPr lang="ru-RU" sz="1600" dirty="0"/>
              <a:t>Маршрутизатор </a:t>
            </a:r>
            <a:r>
              <a:rPr lang="ru-RU" sz="1600" dirty="0" err="1"/>
              <a:t>Интернетке</a:t>
            </a:r>
            <a:r>
              <a:rPr lang="ru-RU" sz="1600" dirty="0"/>
              <a:t> </a:t>
            </a:r>
            <a:r>
              <a:rPr lang="ru-RU" sz="1600" dirty="0" err="1"/>
              <a:t>қосылған</a:t>
            </a:r>
            <a:r>
              <a:rPr lang="ru-RU" sz="1600" dirty="0"/>
              <a:t> </a:t>
            </a:r>
            <a:r>
              <a:rPr lang="ru-RU" sz="1600" dirty="0" err="1"/>
              <a:t>желі</a:t>
            </a:r>
            <a:r>
              <a:rPr lang="ru-RU" sz="1600" dirty="0"/>
              <a:t> </a:t>
            </a:r>
            <a:r>
              <a:rPr lang="ru-RU" sz="1600" dirty="0" err="1"/>
              <a:t>сыртқы</a:t>
            </a:r>
            <a:r>
              <a:rPr lang="ru-RU" sz="1600" dirty="0"/>
              <a:t> </a:t>
            </a:r>
            <a:r>
              <a:rPr lang="ru-RU" sz="1600" dirty="0" err="1"/>
              <a:t>деп</a:t>
            </a:r>
            <a:r>
              <a:rPr lang="ru-RU" sz="1600" dirty="0"/>
              <a:t> </a:t>
            </a:r>
            <a:r>
              <a:rPr lang="ru-RU" sz="1600" dirty="0" err="1"/>
              <a:t>аталады</a:t>
            </a:r>
            <a:r>
              <a:rPr lang="ru-RU" sz="1600" dirty="0"/>
              <a:t>. </a:t>
            </a:r>
            <a:r>
              <a:rPr lang="ru-RU" sz="1600" dirty="0" err="1"/>
              <a:t>Әдетте</a:t>
            </a:r>
            <a:r>
              <a:rPr lang="ru-RU" sz="1600" dirty="0"/>
              <a:t> </a:t>
            </a:r>
            <a:r>
              <a:rPr lang="ru-RU" sz="1600" dirty="0" err="1"/>
              <a:t>интернет-провайдер</a:t>
            </a:r>
            <a:r>
              <a:rPr lang="ru-RU" sz="1600" dirty="0"/>
              <a:t> </a:t>
            </a:r>
            <a:r>
              <a:rPr lang="ru-RU" sz="1600" dirty="0" err="1"/>
              <a:t>Интернетте</a:t>
            </a:r>
            <a:r>
              <a:rPr lang="ru-RU" sz="1600" dirty="0"/>
              <a:t> </a:t>
            </a:r>
            <a:r>
              <a:rPr lang="ru-RU" sz="1600" dirty="0" err="1"/>
              <a:t>маршрутталатын</a:t>
            </a:r>
            <a:r>
              <a:rPr lang="ru-RU" sz="1600" dirty="0"/>
              <a:t> </a:t>
            </a:r>
            <a:r>
              <a:rPr lang="ru-RU" sz="1600" dirty="0" err="1"/>
              <a:t>мекенжайды</a:t>
            </a:r>
            <a:r>
              <a:rPr lang="ru-RU" sz="1600" dirty="0"/>
              <a:t> </a:t>
            </a:r>
            <a:r>
              <a:rPr lang="ru-RU" sz="1600" dirty="0" err="1"/>
              <a:t>ұсынады,оның</a:t>
            </a:r>
            <a:r>
              <a:rPr lang="ru-RU" sz="1600" dirty="0"/>
              <a:t> </a:t>
            </a:r>
            <a:r>
              <a:rPr lang="ru-RU" sz="1600" dirty="0" err="1"/>
              <a:t>көмегімен</a:t>
            </a:r>
            <a:r>
              <a:rPr lang="ru-RU" sz="1600" dirty="0"/>
              <a:t> хосты </a:t>
            </a:r>
            <a:r>
              <a:rPr lang="ru-RU" sz="1600" dirty="0" err="1"/>
              <a:t>интеграцияланған</a:t>
            </a:r>
            <a:r>
              <a:rPr lang="ru-RU" sz="1600" dirty="0"/>
              <a:t> </a:t>
            </a:r>
            <a:r>
              <a:rPr lang="ru-RU" sz="1600" dirty="0" err="1"/>
              <a:t>маршрутизаторға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Интернетке</a:t>
            </a:r>
            <a:r>
              <a:rPr lang="ru-RU" sz="1600" dirty="0"/>
              <a:t> </a:t>
            </a:r>
            <a:r>
              <a:rPr lang="ru-RU" sz="1600" dirty="0" err="1"/>
              <a:t>қосыла</a:t>
            </a:r>
            <a:r>
              <a:rPr lang="ru-RU" sz="1600" dirty="0"/>
              <a:t> </a:t>
            </a:r>
            <a:r>
              <a:rPr lang="ru-RU" sz="1600" dirty="0" err="1"/>
              <a:t>алады</a:t>
            </a:r>
            <a:r>
              <a:rPr lang="ru-RU" sz="1600" dirty="0"/>
              <a:t>.</a:t>
            </a:r>
          </a:p>
          <a:p>
            <a:pPr>
              <a:lnSpc>
                <a:spcPct val="85000"/>
              </a:lnSpc>
            </a:pPr>
            <a:r>
              <a:rPr lang="ru-RU" sz="1600" dirty="0" err="1"/>
              <a:t>Интеграцияланған</a:t>
            </a:r>
            <a:r>
              <a:rPr lang="ru-RU" sz="1600" dirty="0"/>
              <a:t> маршрутизатор </a:t>
            </a:r>
            <a:r>
              <a:rPr lang="ru-RU" sz="1600" dirty="0" err="1"/>
              <a:t>жергілікті</a:t>
            </a:r>
            <a:r>
              <a:rPr lang="ru-RU" sz="1600" dirty="0"/>
              <a:t> </a:t>
            </a:r>
            <a:r>
              <a:rPr lang="ru-RU" sz="1600" dirty="0" err="1"/>
              <a:t>ішкі</a:t>
            </a:r>
            <a:r>
              <a:rPr lang="ru-RU" sz="1600" dirty="0"/>
              <a:t> </a:t>
            </a:r>
            <a:r>
              <a:rPr lang="ru-RU" sz="1600" dirty="0" err="1"/>
              <a:t>желі</a:t>
            </a:r>
            <a:r>
              <a:rPr lang="ru-RU" sz="1600" dirty="0"/>
              <a:t> мен </a:t>
            </a:r>
            <a:r>
              <a:rPr lang="ru-RU" sz="1600" dirty="0" err="1"/>
              <a:t>сыртқы</a:t>
            </a:r>
            <a:r>
              <a:rPr lang="ru-RU" sz="1600" dirty="0"/>
              <a:t> </a:t>
            </a:r>
            <a:r>
              <a:rPr lang="ru-RU" sz="1600" dirty="0" err="1"/>
              <a:t>желіні</a:t>
            </a:r>
            <a:r>
              <a:rPr lang="ru-RU" sz="1600" dirty="0"/>
              <a:t> </a:t>
            </a:r>
            <a:r>
              <a:rPr lang="ru-RU" sz="1600" dirty="0" err="1"/>
              <a:t>шектейді</a:t>
            </a:r>
            <a:r>
              <a:rPr lang="ru-RU" sz="16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IPv4-</a:t>
            </a:r>
            <a:r>
              <a:rPr lang="ru-RU" dirty="0" err="1"/>
              <a:t>адрестерді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адрестердің</a:t>
            </a:r>
            <a:r>
              <a:rPr lang="ru-RU" dirty="0"/>
              <a:t> </a:t>
            </a:r>
            <a:r>
              <a:rPr lang="ru-RU" dirty="0" err="1"/>
              <a:t>тағайындалуы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91" y="3867151"/>
            <a:ext cx="6404544" cy="27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431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386878" y="1255724"/>
            <a:ext cx="8386135" cy="5134565"/>
          </a:xfrm>
        </p:spPr>
        <p:txBody>
          <a:bodyPr>
            <a:normAutofit fontScale="92500"/>
          </a:bodyPr>
          <a:lstStyle/>
          <a:p>
            <a:r>
              <a:rPr lang="en-US" dirty="0"/>
              <a:t>1. IPv4-</a:t>
            </a:r>
            <a:r>
              <a:rPr lang="ru-RU" dirty="0" err="1"/>
              <a:t>адрестері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маскалары</a:t>
            </a:r>
            <a:endParaRPr lang="ru-RU" dirty="0"/>
          </a:p>
          <a:p>
            <a:r>
              <a:rPr lang="en-US" dirty="0"/>
              <a:t>IPv4 </a:t>
            </a:r>
            <a:r>
              <a:rPr lang="ru-RU" dirty="0" err="1"/>
              <a:t>адресінің</a:t>
            </a:r>
            <a:r>
              <a:rPr lang="ru-RU" dirty="0"/>
              <a:t> </a:t>
            </a:r>
            <a:r>
              <a:rPr lang="ru-RU" dirty="0" err="1"/>
              <a:t>компоненттерін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en-US" dirty="0"/>
              <a:t>IPv4-</a:t>
            </a:r>
            <a:r>
              <a:rPr lang="ru-RU" dirty="0" err="1"/>
              <a:t>адрестердің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endParaRPr lang="ru-RU" dirty="0"/>
          </a:p>
          <a:p>
            <a:r>
              <a:rPr lang="en-US" dirty="0"/>
              <a:t>IPv4-</a:t>
            </a:r>
            <a:r>
              <a:rPr lang="ru-RU" dirty="0" err="1"/>
              <a:t>адрестердің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типтерінің</a:t>
            </a:r>
            <a:r>
              <a:rPr lang="ru-RU" dirty="0"/>
              <a:t> </a:t>
            </a:r>
            <a:r>
              <a:rPr lang="ru-RU" dirty="0" err="1"/>
              <a:t>ерекшеліктерін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en-US" dirty="0"/>
              <a:t>IPv4 </a:t>
            </a:r>
            <a:r>
              <a:rPr lang="ru-RU" dirty="0" err="1"/>
              <a:t>адрестерін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endParaRPr lang="ru-RU" dirty="0"/>
          </a:p>
          <a:p>
            <a:r>
              <a:rPr lang="en-US" dirty="0"/>
              <a:t>DHCP </a:t>
            </a:r>
            <a:r>
              <a:rPr lang="ru-RU" dirty="0" err="1"/>
              <a:t>серверін</a:t>
            </a:r>
            <a:r>
              <a:rPr lang="ru-RU" dirty="0"/>
              <a:t> </a:t>
            </a:r>
            <a:r>
              <a:rPr lang="ru-RU" dirty="0" err="1"/>
              <a:t>орнату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en-US" dirty="0"/>
              <a:t>IPv4 </a:t>
            </a:r>
            <a:r>
              <a:rPr lang="ru-RU" dirty="0" err="1"/>
              <a:t>адрестерін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endParaRPr lang="ru-RU" dirty="0"/>
          </a:p>
          <a:p>
            <a:r>
              <a:rPr lang="ru-RU" dirty="0" err="1"/>
              <a:t>Көпшілік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мекенжайлардың</a:t>
            </a:r>
            <a:r>
              <a:rPr lang="ru-RU" dirty="0"/>
              <a:t> </a:t>
            </a:r>
            <a:r>
              <a:rPr lang="ru-RU" dirty="0" err="1"/>
              <a:t>қажеттілігін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en-US" dirty="0"/>
              <a:t>IPv6 </a:t>
            </a:r>
            <a:r>
              <a:rPr lang="ru-RU" dirty="0" err="1"/>
              <a:t>арқылы</a:t>
            </a:r>
            <a:r>
              <a:rPr lang="ru-RU" dirty="0"/>
              <a:t> Адресация</a:t>
            </a:r>
          </a:p>
          <a:p>
            <a:r>
              <a:rPr lang="en-US" dirty="0"/>
              <a:t>IPv6 </a:t>
            </a:r>
            <a:r>
              <a:rPr lang="ru-RU" dirty="0" err="1"/>
              <a:t>қажеттілігін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198179" y="331330"/>
            <a:ext cx="7203410" cy="677663"/>
          </a:xfrm>
        </p:spPr>
        <p:txBody>
          <a:bodyPr>
            <a:normAutofit fontScale="90000"/>
          </a:bodyPr>
          <a:lstStyle/>
          <a:p>
            <a:r>
              <a:rPr lang="ru-RU" dirty="0"/>
              <a:t>БӨЛІМДЕР МЕН МАҚСАТТАР </a:t>
            </a:r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05003"/>
            <a:ext cx="8733677" cy="2352598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ru-RU" dirty="0"/>
              <a:t>Жеке </a:t>
            </a:r>
            <a:r>
              <a:rPr lang="en-US" dirty="0"/>
              <a:t>IPv4-</a:t>
            </a:r>
            <a:r>
              <a:rPr lang="ru-RU" dirty="0" err="1"/>
              <a:t>мекен-жай</a:t>
            </a:r>
            <a:endParaRPr lang="ru-RU" dirty="0"/>
          </a:p>
          <a:p>
            <a:pPr lvl="2"/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адрестерді</a:t>
            </a:r>
            <a:r>
              <a:rPr lang="ru-RU" dirty="0"/>
              <a:t> </a:t>
            </a:r>
            <a:r>
              <a:rPr lang="ru-RU" dirty="0" err="1"/>
              <a:t>түрлендіру</a:t>
            </a:r>
            <a:r>
              <a:rPr lang="ru-RU" dirty="0"/>
              <a:t> (</a:t>
            </a:r>
            <a:r>
              <a:rPr lang="en-US" dirty="0"/>
              <a:t>Network Address Translation, NAT)</a:t>
            </a:r>
          </a:p>
          <a:p>
            <a:pPr lvl="2"/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пакеттер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адрестерді</a:t>
            </a:r>
            <a:r>
              <a:rPr lang="ru-RU" dirty="0"/>
              <a:t> </a:t>
            </a:r>
            <a:r>
              <a:rPr lang="ru-RU" dirty="0" err="1"/>
              <a:t>Интернеттегі</a:t>
            </a:r>
            <a:r>
              <a:rPr lang="ru-RU" dirty="0"/>
              <a:t> </a:t>
            </a:r>
            <a:r>
              <a:rPr lang="ru-RU" dirty="0" err="1"/>
              <a:t>бірегей</a:t>
            </a:r>
            <a:r>
              <a:rPr lang="ru-RU" dirty="0"/>
              <a:t>, </a:t>
            </a:r>
            <a:r>
              <a:rPr lang="ru-RU" dirty="0" err="1"/>
              <a:t>маршрутталатын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адрестерге</a:t>
            </a:r>
            <a:r>
              <a:rPr lang="ru-RU" dirty="0"/>
              <a:t> </a:t>
            </a:r>
            <a:r>
              <a:rPr lang="ru-RU" dirty="0" err="1"/>
              <a:t>түрлендіреді</a:t>
            </a:r>
            <a:endParaRPr lang="ru-RU" dirty="0"/>
          </a:p>
          <a:p>
            <a:pPr lvl="2"/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пакеттер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процесспен</a:t>
            </a:r>
            <a:r>
              <a:rPr lang="ru-RU" dirty="0"/>
              <a:t> </a:t>
            </a:r>
            <a:r>
              <a:rPr lang="ru-RU" dirty="0" err="1"/>
              <a:t>өтеді</a:t>
            </a:r>
            <a:endParaRPr lang="ru-RU" dirty="0"/>
          </a:p>
          <a:p>
            <a:pPr lvl="2"/>
            <a:r>
              <a:rPr lang="ru-RU" dirty="0"/>
              <a:t>Маршрутизатор </a:t>
            </a:r>
            <a:r>
              <a:rPr lang="en-US" dirty="0"/>
              <a:t>IPv4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адрестерін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мекен-жайға</a:t>
            </a:r>
            <a:r>
              <a:rPr lang="ru-RU" dirty="0"/>
              <a:t> </a:t>
            </a:r>
            <a:r>
              <a:rPr lang="ru-RU" dirty="0" err="1"/>
              <a:t>түрлендіре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36425" y="1620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IPv4 </a:t>
            </a:r>
            <a:r>
              <a:rPr lang="ru-RU" dirty="0" err="1"/>
              <a:t>адрестерін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адрестерді</a:t>
            </a:r>
            <a:r>
              <a:rPr lang="ru-RU" dirty="0"/>
              <a:t> </a:t>
            </a:r>
            <a:r>
              <a:rPr lang="ru-RU" dirty="0" err="1"/>
              <a:t>тарату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47" y="3571516"/>
            <a:ext cx="5690677" cy="31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1754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r>
              <a:rPr lang="en-US" sz="2400" dirty="0">
                <a:solidFill>
                  <a:srgbClr val="00B0F0"/>
                </a:solidFill>
              </a:rPr>
              <a:t>IPv6 </a:t>
            </a:r>
            <a:r>
              <a:rPr lang="ru-RU" sz="2400" dirty="0" err="1">
                <a:solidFill>
                  <a:srgbClr val="00B0F0"/>
                </a:solidFill>
              </a:rPr>
              <a:t>арқылы</a:t>
            </a:r>
            <a:r>
              <a:rPr lang="ru-RU" sz="2400" dirty="0">
                <a:solidFill>
                  <a:srgbClr val="00B0F0"/>
                </a:solidFill>
              </a:rPr>
              <a:t> Адресация</a:t>
            </a:r>
          </a:p>
        </p:txBody>
      </p:sp>
    </p:spTree>
    <p:extLst>
      <p:ext uri="{BB962C8B-B14F-4D97-AF65-F5344CB8AC3E}">
        <p14:creationId xmlns:p14="http://schemas.microsoft.com/office/powerpoint/2010/main" val="3474498176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872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адрестері</a:t>
            </a:r>
            <a:r>
              <a:rPr lang="ru-RU" dirty="0"/>
              <a:t> </a:t>
            </a:r>
            <a:r>
              <a:rPr lang="ru-RU" dirty="0" err="1"/>
              <a:t>қажет</a:t>
            </a:r>
            <a:endParaRPr lang="ru-RU" dirty="0"/>
          </a:p>
          <a:p>
            <a:r>
              <a:rPr lang="en-US" dirty="0"/>
              <a:t>IPv4 </a:t>
            </a:r>
            <a:r>
              <a:rPr lang="ru-RU" dirty="0" err="1"/>
              <a:t>мекен-жай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32 бит (4 байт). </a:t>
            </a:r>
          </a:p>
          <a:p>
            <a:r>
              <a:rPr lang="en-US" dirty="0"/>
              <a:t>IPv6 </a:t>
            </a:r>
            <a:r>
              <a:rPr lang="ru-RU" dirty="0" err="1"/>
              <a:t>адресінің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128 бит (16 байт). </a:t>
            </a:r>
          </a:p>
          <a:p>
            <a:r>
              <a:rPr lang="en-US" dirty="0"/>
              <a:t>IPv6 </a:t>
            </a:r>
            <a:r>
              <a:rPr lang="ru-RU" dirty="0" err="1"/>
              <a:t>Артықшылықтары</a:t>
            </a:r>
            <a:endParaRPr lang="ru-RU" dirty="0"/>
          </a:p>
          <a:p>
            <a:r>
              <a:rPr lang="ru-RU" dirty="0" err="1"/>
              <a:t>Көбірек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адрестері</a:t>
            </a:r>
            <a:endParaRPr lang="ru-RU" dirty="0"/>
          </a:p>
          <a:p>
            <a:r>
              <a:rPr lang="en-US" dirty="0"/>
              <a:t>NAT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емес</a:t>
            </a:r>
            <a:endParaRPr lang="ru-RU" dirty="0"/>
          </a:p>
          <a:p>
            <a:r>
              <a:rPr lang="ru-RU" dirty="0" err="1"/>
              <a:t>Автоматты</a:t>
            </a:r>
            <a:r>
              <a:rPr lang="ru-RU" dirty="0"/>
              <a:t> конфигурация </a:t>
            </a:r>
            <a:r>
              <a:rPr lang="ru-RU" dirty="0" err="1"/>
              <a:t>мүмкіндіктері</a:t>
            </a:r>
            <a:endParaRPr lang="ru-RU" dirty="0"/>
          </a:p>
          <a:p>
            <a:r>
              <a:rPr lang="ru-RU" dirty="0"/>
              <a:t>Кей </a:t>
            </a:r>
            <a:r>
              <a:rPr lang="ru-RU" dirty="0" err="1"/>
              <a:t>өзгерістер</a:t>
            </a:r>
            <a:endParaRPr lang="ru-RU" dirty="0"/>
          </a:p>
          <a:p>
            <a:r>
              <a:rPr lang="en-US" dirty="0"/>
              <a:t>NAT IPv4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сүру</a:t>
            </a:r>
            <a:r>
              <a:rPr lang="ru-RU" dirty="0"/>
              <a:t> </a:t>
            </a:r>
            <a:r>
              <a:rPr lang="ru-RU" dirty="0" err="1"/>
              <a:t>мерзімін</a:t>
            </a:r>
            <a:r>
              <a:rPr lang="ru-RU" dirty="0"/>
              <a:t> </a:t>
            </a:r>
            <a:r>
              <a:rPr lang="ru-RU" dirty="0" err="1"/>
              <a:t>ұзартты</a:t>
            </a:r>
            <a:endParaRPr lang="ru-RU" dirty="0"/>
          </a:p>
          <a:p>
            <a:r>
              <a:rPr lang="en-US" dirty="0"/>
              <a:t>IPv6 </a:t>
            </a:r>
            <a:r>
              <a:rPr lang="ru-RU" dirty="0" err="1"/>
              <a:t>енгізу</a:t>
            </a:r>
            <a:r>
              <a:rPr lang="ru-RU" dirty="0"/>
              <a:t> </a:t>
            </a:r>
            <a:r>
              <a:rPr lang="ru-RU" dirty="0" err="1"/>
              <a:t>жылдамдығы</a:t>
            </a:r>
            <a:r>
              <a:rPr lang="ru-RU" dirty="0"/>
              <a:t> </a:t>
            </a:r>
            <a:r>
              <a:rPr lang="ru-RU" dirty="0" err="1"/>
              <a:t>өсуде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</a:t>
            </a:r>
            <a:r>
              <a:rPr lang="ru-RU" dirty="0" err="1"/>
              <a:t>арқылы</a:t>
            </a:r>
            <a:r>
              <a:rPr lang="ru-RU" dirty="0"/>
              <a:t> Адресация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өзгерістерге</a:t>
            </a:r>
            <a:r>
              <a:rPr lang="ru-RU" dirty="0"/>
              <a:t> </a:t>
            </a:r>
            <a:r>
              <a:rPr lang="ru-RU" dirty="0" err="1"/>
              <a:t>дайынсыз</a:t>
            </a:r>
            <a:r>
              <a:rPr lang="ru-RU" dirty="0"/>
              <a:t> ба?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56" y="3358734"/>
            <a:ext cx="3358548" cy="24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8957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19583"/>
            <a:ext cx="8733677" cy="4926405"/>
          </a:xfrm>
        </p:spPr>
        <p:txBody>
          <a:bodyPr/>
          <a:lstStyle/>
          <a:p>
            <a:r>
              <a:rPr lang="en-US" dirty="0"/>
              <a:t>IPv6 </a:t>
            </a:r>
            <a:r>
              <a:rPr lang="ru-RU" dirty="0" err="1"/>
              <a:t>Ерекшеліктері</a:t>
            </a:r>
            <a:endParaRPr lang="ru-RU" dirty="0"/>
          </a:p>
          <a:p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мекенжай</a:t>
            </a:r>
            <a:r>
              <a:rPr lang="ru-RU" dirty="0"/>
              <a:t> </a:t>
            </a:r>
            <a:r>
              <a:rPr lang="ru-RU" dirty="0" err="1"/>
              <a:t>конфигурациясы</a:t>
            </a:r>
            <a:endParaRPr lang="ru-RU" dirty="0"/>
          </a:p>
          <a:p>
            <a:r>
              <a:rPr lang="ru-RU" dirty="0" err="1"/>
              <a:t>Арнаның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мекенжайы</a:t>
            </a:r>
            <a:endParaRPr lang="ru-RU" dirty="0"/>
          </a:p>
          <a:p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endParaRPr lang="ru-RU" dirty="0"/>
          </a:p>
          <a:p>
            <a:r>
              <a:rPr lang="en-US" dirty="0"/>
              <a:t>IPv6 </a:t>
            </a:r>
            <a:r>
              <a:rPr lang="ru-RU" dirty="0" err="1"/>
              <a:t>мекенжай</a:t>
            </a:r>
            <a:r>
              <a:rPr lang="ru-RU" dirty="0"/>
              <a:t> </a:t>
            </a:r>
            <a:r>
              <a:rPr lang="ru-RU" dirty="0" err="1"/>
              <a:t>пішімі</a:t>
            </a:r>
            <a:endParaRPr lang="ru-RU" dirty="0"/>
          </a:p>
          <a:p>
            <a:r>
              <a:rPr lang="en-US" dirty="0"/>
              <a:t>IPv6 </a:t>
            </a:r>
            <a:r>
              <a:rPr lang="ru-RU" dirty="0" err="1"/>
              <a:t>адресін</a:t>
            </a:r>
            <a:r>
              <a:rPr lang="ru-RU" dirty="0"/>
              <a:t> </a:t>
            </a:r>
            <a:r>
              <a:rPr lang="ru-RU" dirty="0" err="1"/>
              <a:t>қысқарту</a:t>
            </a:r>
            <a:r>
              <a:rPr lang="ru-RU" dirty="0"/>
              <a:t> </a:t>
            </a:r>
            <a:r>
              <a:rPr lang="ru-RU" dirty="0" err="1"/>
              <a:t>ережелері</a:t>
            </a:r>
            <a:endParaRPr lang="ru-RU" dirty="0"/>
          </a:p>
          <a:p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нөлдерді</a:t>
            </a:r>
            <a:r>
              <a:rPr lang="ru-RU" dirty="0"/>
              <a:t> </a:t>
            </a:r>
            <a:r>
              <a:rPr lang="ru-RU" dirty="0" err="1"/>
              <a:t>түсіру</a:t>
            </a:r>
            <a:endParaRPr lang="ru-RU" dirty="0"/>
          </a:p>
          <a:p>
            <a:r>
              <a:rPr lang="ru-RU" dirty="0" err="1"/>
              <a:t>Нөлден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сегментті</a:t>
            </a:r>
            <a:r>
              <a:rPr lang="ru-RU" dirty="0"/>
              <a:t> </a:t>
            </a:r>
            <a:r>
              <a:rPr lang="ru-RU" dirty="0" err="1"/>
              <a:t>түсіру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IPv6 </a:t>
            </a:r>
            <a:r>
              <a:rPr lang="ru-RU" dirty="0" err="1"/>
              <a:t>арқылы</a:t>
            </a:r>
            <a:r>
              <a:rPr lang="ru-RU" dirty="0"/>
              <a:t> Адресация IPv6 </a:t>
            </a:r>
            <a:r>
              <a:rPr lang="ru-RU" dirty="0" err="1"/>
              <a:t>деген</a:t>
            </a:r>
            <a:r>
              <a:rPr lang="ru-RU" dirty="0"/>
              <a:t> не?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6" y="4902804"/>
            <a:ext cx="8172943" cy="12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765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0557" y="1738258"/>
            <a:ext cx="3854450" cy="148113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Pv4-</a:t>
            </a:r>
            <a:r>
              <a:rPr lang="ru-RU" sz="2400" dirty="0" err="1"/>
              <a:t>адрестері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ішкі</a:t>
            </a:r>
            <a:r>
              <a:rPr lang="ru-RU" sz="2400" dirty="0"/>
              <a:t> </a:t>
            </a:r>
            <a:r>
              <a:rPr lang="ru-RU" sz="2400" dirty="0" err="1"/>
              <a:t>желілер</a:t>
            </a:r>
            <a:r>
              <a:rPr lang="ru-RU" sz="2400" dirty="0"/>
              <a:t> </a:t>
            </a:r>
            <a:r>
              <a:rPr lang="ru-RU" sz="2400" dirty="0" err="1"/>
              <a:t>маскалары</a:t>
            </a:r>
            <a:r>
              <a:rPr lang="en-US" sz="2400" dirty="0"/>
              <a:t>IPv4-</a:t>
            </a:r>
            <a:r>
              <a:rPr lang="ru-RU" sz="2400" dirty="0" err="1"/>
              <a:t>адрестері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ішкі</a:t>
            </a:r>
            <a:r>
              <a:rPr lang="ru-RU" sz="2400" dirty="0"/>
              <a:t> </a:t>
            </a:r>
            <a:r>
              <a:rPr lang="ru-RU" sz="2400" dirty="0" err="1"/>
              <a:t>желілер</a:t>
            </a:r>
            <a:r>
              <a:rPr lang="ru-RU" sz="2400" dirty="0"/>
              <a:t> </a:t>
            </a:r>
            <a:r>
              <a:rPr lang="ru-RU" sz="2400" dirty="0" err="1"/>
              <a:t>маскалары</a:t>
            </a:r>
            <a:r>
              <a:rPr lang="ru-RU" sz="2400" dirty="0"/>
              <a:t>.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679" y="1328581"/>
            <a:ext cx="8752914" cy="1876360"/>
          </a:xfrm>
        </p:spPr>
        <p:txBody>
          <a:bodyPr/>
          <a:lstStyle/>
          <a:p>
            <a:pPr marL="742950" lvl="1" indent="-285750"/>
            <a:r>
              <a:rPr lang="en-US" sz="1600" dirty="0"/>
              <a:t>IPv4 </a:t>
            </a:r>
            <a:r>
              <a:rPr lang="ru-RU" sz="1600" dirty="0" err="1"/>
              <a:t>адресі</a:t>
            </a:r>
            <a:r>
              <a:rPr lang="ru-RU" sz="1600" dirty="0"/>
              <a:t> </a:t>
            </a:r>
            <a:r>
              <a:rPr lang="ru-RU" sz="1600" dirty="0" err="1"/>
              <a:t>дегеніміз</a:t>
            </a:r>
            <a:r>
              <a:rPr lang="ru-RU" sz="1600" dirty="0"/>
              <a:t> не?</a:t>
            </a:r>
          </a:p>
          <a:p>
            <a:pPr marL="742950" lvl="1" indent="-285750"/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нақты</a:t>
            </a:r>
            <a:r>
              <a:rPr lang="ru-RU" sz="1600" dirty="0"/>
              <a:t> хост </a:t>
            </a:r>
            <a:r>
              <a:rPr lang="ru-RU" sz="1600" dirty="0" err="1"/>
              <a:t>анықтайтын</a:t>
            </a:r>
            <a:r>
              <a:rPr lang="ru-RU" sz="1600" dirty="0"/>
              <a:t> </a:t>
            </a:r>
            <a:r>
              <a:rPr lang="ru-RU" sz="1600" dirty="0" err="1"/>
              <a:t>логикалық</a:t>
            </a:r>
            <a:r>
              <a:rPr lang="ru-RU" sz="1600" dirty="0"/>
              <a:t> </a:t>
            </a:r>
            <a:r>
              <a:rPr lang="ru-RU" sz="1600" dirty="0" err="1"/>
              <a:t>желілік</a:t>
            </a:r>
            <a:r>
              <a:rPr lang="ru-RU" sz="1600" dirty="0"/>
              <a:t> </a:t>
            </a:r>
            <a:r>
              <a:rPr lang="ru-RU" sz="1600" dirty="0" err="1"/>
              <a:t>мекенжай</a:t>
            </a:r>
            <a:r>
              <a:rPr lang="ru-RU" sz="1600" dirty="0"/>
              <a:t>.</a:t>
            </a:r>
          </a:p>
          <a:p>
            <a:pPr marL="742950" lvl="1" indent="-285750"/>
            <a:r>
              <a:rPr lang="ru-RU" sz="1600" dirty="0" err="1"/>
              <a:t>Желіде</a:t>
            </a:r>
            <a:r>
              <a:rPr lang="ru-RU" sz="1600" dirty="0"/>
              <a:t> </a:t>
            </a:r>
            <a:r>
              <a:rPr lang="ru-RU" sz="1600" dirty="0" err="1"/>
              <a:t>байланыс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теңшелетін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бірегей</a:t>
            </a:r>
            <a:endParaRPr lang="ru-RU" sz="1600" dirty="0"/>
          </a:p>
          <a:p>
            <a:pPr marL="742950" lvl="1" indent="-285750"/>
            <a:r>
              <a:rPr lang="ru-RU" sz="1600" dirty="0" err="1"/>
              <a:t>Желілік</a:t>
            </a:r>
            <a:r>
              <a:rPr lang="ru-RU" sz="1600" dirty="0"/>
              <a:t> интерфейс </a:t>
            </a:r>
            <a:r>
              <a:rPr lang="ru-RU" sz="1600" dirty="0" err="1"/>
              <a:t>платасымен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endParaRPr lang="ru-RU" sz="16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адрестері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және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ішкі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желі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маскалары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Arial" charset="0"/>
              </a:rPr>
              <a:t>IPv4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адресін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тағайындау</a:t>
            </a:r>
            <a:r>
              <a:rPr lang="en-US" sz="2000" dirty="0">
                <a:solidFill>
                  <a:srgbClr val="00B0F0"/>
                </a:solidFill>
                <a:latin typeface="Arial" charset="0"/>
              </a:rPr>
              <a:t>IPv4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адрестері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және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ішкі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желі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маскалары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Arial" charset="0"/>
              </a:rPr>
              <a:t>IPv4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адресін</a:t>
            </a:r>
            <a:r>
              <a:rPr lang="ru-RU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Arial" charset="0"/>
              </a:rPr>
              <a:t>тағайындау</a:t>
            </a:r>
            <a:endParaRPr lang="ru-RU" sz="2000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2802357"/>
            <a:ext cx="6701571" cy="40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812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232592"/>
            <a:ext cx="8950132" cy="2939901"/>
          </a:xfrm>
        </p:spPr>
        <p:txBody>
          <a:bodyPr/>
          <a:lstStyle/>
          <a:p>
            <a:r>
              <a:rPr lang="en-US" sz="2000" dirty="0"/>
              <a:t>IPv4-</a:t>
            </a:r>
            <a:r>
              <a:rPr lang="ru-RU" sz="2000" dirty="0"/>
              <a:t>адресация</a:t>
            </a:r>
          </a:p>
          <a:p>
            <a:r>
              <a:rPr lang="ru-RU" sz="2000" dirty="0"/>
              <a:t>32 </a:t>
            </a:r>
            <a:r>
              <a:rPr lang="ru-RU" sz="2000" dirty="0" err="1"/>
              <a:t>екілік</a:t>
            </a:r>
            <a:r>
              <a:rPr lang="ru-RU" sz="2000" dirty="0"/>
              <a:t> </a:t>
            </a:r>
            <a:r>
              <a:rPr lang="ru-RU" sz="2000" dirty="0" err="1"/>
              <a:t>биттен</a:t>
            </a:r>
            <a:r>
              <a:rPr lang="ru-RU" sz="2000" dirty="0"/>
              <a:t> </a:t>
            </a:r>
            <a:r>
              <a:rPr lang="ru-RU" sz="2000" dirty="0" err="1"/>
              <a:t>тұрады</a:t>
            </a:r>
            <a:endParaRPr lang="ru-RU" sz="2000" dirty="0"/>
          </a:p>
          <a:p>
            <a:r>
              <a:rPr lang="ru-RU" sz="2000" dirty="0"/>
              <a:t>32 </a:t>
            </a:r>
            <a:r>
              <a:rPr lang="ru-RU" sz="2000" dirty="0" err="1"/>
              <a:t>битті</a:t>
            </a:r>
            <a:r>
              <a:rPr lang="ru-RU" sz="2000" dirty="0"/>
              <a:t> </a:t>
            </a:r>
            <a:r>
              <a:rPr lang="ru-RU" sz="2000" dirty="0" err="1"/>
              <a:t>пайдалануды</a:t>
            </a:r>
            <a:r>
              <a:rPr lang="ru-RU" sz="2000" dirty="0"/>
              <a:t> </a:t>
            </a:r>
            <a:r>
              <a:rPr lang="ru-RU" sz="2000" dirty="0" err="1"/>
              <a:t>жеңілдету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8 </a:t>
            </a:r>
            <a:r>
              <a:rPr lang="ru-RU" sz="2000" dirty="0" err="1"/>
              <a:t>биттен</a:t>
            </a:r>
            <a:r>
              <a:rPr lang="ru-RU" sz="2000" dirty="0"/>
              <a:t> (</a:t>
            </a:r>
            <a:r>
              <a:rPr lang="ru-RU" sz="2000" dirty="0" err="1"/>
              <a:t>яғни</a:t>
            </a:r>
            <a:r>
              <a:rPr lang="ru-RU" sz="2000" dirty="0"/>
              <a:t> 1 </a:t>
            </a:r>
            <a:r>
              <a:rPr lang="ru-RU" sz="2000" dirty="0" err="1"/>
              <a:t>Байттан</a:t>
            </a:r>
            <a:r>
              <a:rPr lang="ru-RU" sz="2000" dirty="0"/>
              <a:t>) </a:t>
            </a:r>
            <a:r>
              <a:rPr lang="ru-RU" sz="2000" dirty="0" err="1"/>
              <a:t>тұратын</a:t>
            </a:r>
            <a:r>
              <a:rPr lang="ru-RU" sz="2000" dirty="0"/>
              <a:t> </a:t>
            </a:r>
            <a:r>
              <a:rPr lang="ru-RU" sz="2000" dirty="0" err="1"/>
              <a:t>төрт</a:t>
            </a:r>
            <a:r>
              <a:rPr lang="ru-RU" sz="2000" dirty="0"/>
              <a:t> </a:t>
            </a:r>
            <a:r>
              <a:rPr lang="ru-RU" sz="2000" dirty="0" err="1"/>
              <a:t>топқа</a:t>
            </a:r>
            <a:r>
              <a:rPr lang="ru-RU" sz="2000" dirty="0"/>
              <a:t> </a:t>
            </a:r>
            <a:r>
              <a:rPr lang="ru-RU" sz="2000" dirty="0" err="1"/>
              <a:t>бөлінген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Октеттер</a:t>
            </a:r>
            <a:r>
              <a:rPr lang="ru-RU" sz="2000" dirty="0"/>
              <a:t> </a:t>
            </a:r>
            <a:r>
              <a:rPr lang="ru-RU" sz="2000" dirty="0" err="1"/>
              <a:t>ондық</a:t>
            </a:r>
            <a:r>
              <a:rPr lang="ru-RU" sz="2000" dirty="0"/>
              <a:t> </a:t>
            </a:r>
            <a:r>
              <a:rPr lang="ru-RU" sz="2000" dirty="0" err="1"/>
              <a:t>есептеу</a:t>
            </a:r>
            <a:r>
              <a:rPr lang="ru-RU" sz="2000" dirty="0"/>
              <a:t> </a:t>
            </a:r>
            <a:r>
              <a:rPr lang="ru-RU" sz="2000" dirty="0" err="1"/>
              <a:t>жүйесінде</a:t>
            </a:r>
            <a:r>
              <a:rPr lang="ru-RU" sz="2000" dirty="0"/>
              <a:t> </a:t>
            </a:r>
            <a:r>
              <a:rPr lang="ru-RU" sz="2000" dirty="0" err="1"/>
              <a:t>ұсынылады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бір-бірінен</a:t>
            </a:r>
            <a:r>
              <a:rPr lang="ru-RU" sz="2000" dirty="0"/>
              <a:t> </a:t>
            </a:r>
            <a:r>
              <a:rPr lang="ru-RU" sz="2000" dirty="0" err="1"/>
              <a:t>нүктелермен</a:t>
            </a:r>
            <a:r>
              <a:rPr lang="ru-RU" sz="2000" dirty="0"/>
              <a:t> </a:t>
            </a:r>
            <a:r>
              <a:rPr lang="ru-RU" sz="2000" dirty="0" err="1"/>
              <a:t>бөлінеді</a:t>
            </a:r>
            <a:r>
              <a:rPr lang="ru-RU" sz="2000" dirty="0"/>
              <a:t>.</a:t>
            </a:r>
          </a:p>
          <a:p>
            <a:r>
              <a:rPr lang="ru-RU" sz="2000" dirty="0"/>
              <a:t>От </a:t>
            </a:r>
            <a:r>
              <a:rPr lang="ru-RU" sz="2000" dirty="0" err="1"/>
              <a:t>екілік</a:t>
            </a:r>
            <a:r>
              <a:rPr lang="ru-RU" sz="2000" dirty="0"/>
              <a:t> - ОНДЫҚ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IPv4 </a:t>
            </a:r>
            <a:r>
              <a:rPr lang="ru-RU" dirty="0" err="1"/>
              <a:t>адрестері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маскалары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адресінің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83" y="3227437"/>
            <a:ext cx="5791923" cy="36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7296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42733"/>
            <a:ext cx="8911652" cy="1689835"/>
          </a:xfrm>
        </p:spPr>
        <p:txBody>
          <a:bodyPr>
            <a:normAutofit lnSpcReduction="10000"/>
          </a:bodyPr>
          <a:lstStyle/>
          <a:p>
            <a:r>
              <a:rPr lang="ru-RU" sz="2000" dirty="0" err="1"/>
              <a:t>Желілер</a:t>
            </a:r>
            <a:r>
              <a:rPr lang="ru-RU" sz="2000" dirty="0"/>
              <a:t> мен </a:t>
            </a:r>
            <a:r>
              <a:rPr lang="ru-RU" sz="2000" dirty="0" err="1"/>
              <a:t>хостылар</a:t>
            </a:r>
            <a:endParaRPr lang="ru-RU" sz="2000" dirty="0"/>
          </a:p>
          <a:p>
            <a:r>
              <a:rPr lang="en-US" sz="2000" dirty="0"/>
              <a:t>IPv4 </a:t>
            </a:r>
            <a:r>
              <a:rPr lang="ru-RU" sz="2000" dirty="0" err="1"/>
              <a:t>логикалық</a:t>
            </a:r>
            <a:r>
              <a:rPr lang="ru-RU" sz="2000" dirty="0"/>
              <a:t> 32 </a:t>
            </a:r>
            <a:r>
              <a:rPr lang="ru-RU" sz="2000" dirty="0" err="1"/>
              <a:t>биттік</a:t>
            </a:r>
            <a:r>
              <a:rPr lang="ru-RU" sz="2000" dirty="0"/>
              <a:t> </a:t>
            </a:r>
            <a:r>
              <a:rPr lang="ru-RU" sz="2000" dirty="0" err="1"/>
              <a:t>адресі</a:t>
            </a:r>
            <a:r>
              <a:rPr lang="ru-RU" sz="2000" dirty="0"/>
              <a:t> </a:t>
            </a:r>
            <a:r>
              <a:rPr lang="ru-RU" sz="2000" dirty="0" err="1"/>
              <a:t>иерархиялық</a:t>
            </a:r>
            <a:r>
              <a:rPr lang="ru-RU" sz="2000" dirty="0"/>
              <a:t> </a:t>
            </a:r>
            <a:r>
              <a:rPr lang="ru-RU" sz="2000" dirty="0" err="1"/>
              <a:t>құрылымы</a:t>
            </a:r>
            <a:r>
              <a:rPr lang="ru-RU" sz="2000" dirty="0"/>
              <a:t> бар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бөліктен</a:t>
            </a:r>
            <a:r>
              <a:rPr lang="ru-RU" sz="2000" dirty="0"/>
              <a:t> </a:t>
            </a:r>
            <a:r>
              <a:rPr lang="ru-RU" sz="2000" dirty="0" err="1"/>
              <a:t>тұрады</a:t>
            </a:r>
            <a:endParaRPr lang="ru-RU" sz="2000" dirty="0"/>
          </a:p>
          <a:p>
            <a:r>
              <a:rPr lang="ru-RU" sz="2000" dirty="0" err="1"/>
              <a:t>Желілік</a:t>
            </a:r>
            <a:r>
              <a:rPr lang="ru-RU" sz="2000" dirty="0"/>
              <a:t> </a:t>
            </a:r>
            <a:r>
              <a:rPr lang="ru-RU" sz="2000" dirty="0" err="1"/>
              <a:t>деңгей</a:t>
            </a:r>
            <a:endParaRPr lang="ru-RU" sz="2000" dirty="0"/>
          </a:p>
          <a:p>
            <a:r>
              <a:rPr lang="ru-RU" sz="2000" dirty="0"/>
              <a:t>Хост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4345" y="579438"/>
            <a:ext cx="8229600" cy="763295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IPv4 </a:t>
            </a:r>
            <a:r>
              <a:rPr lang="ru-RU" sz="2000" dirty="0" err="1"/>
              <a:t>мекен-жайлары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/>
              <a:t>IP-</a:t>
            </a:r>
            <a:r>
              <a:rPr lang="ru-RU" sz="2000" dirty="0" err="1"/>
              <a:t>мекен-жай</a:t>
            </a:r>
            <a:r>
              <a:rPr lang="ru-RU" sz="2000" dirty="0"/>
              <a:t> </a:t>
            </a:r>
            <a:r>
              <a:rPr lang="ru-RU" sz="2000" dirty="0" err="1"/>
              <a:t>бөлігінің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жүйесі</a:t>
            </a:r>
            <a:r>
              <a:rPr lang="ru-RU" sz="2000" dirty="0"/>
              <a:t> </a:t>
            </a:r>
            <a:r>
              <a:rPr lang="ru-RU" sz="2000" dirty="0" err="1"/>
              <a:t>маскалары</a:t>
            </a:r>
            <a:r>
              <a:rPr lang="en-US" sz="2000" dirty="0"/>
              <a:t>IPv4 </a:t>
            </a:r>
            <a:r>
              <a:rPr lang="ru-RU" sz="2000" dirty="0" err="1"/>
              <a:t>мекен-жайлары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/>
              <a:t>IP-</a:t>
            </a:r>
            <a:r>
              <a:rPr lang="ru-RU" sz="2000" dirty="0" err="1"/>
              <a:t>мекен-жай</a:t>
            </a:r>
            <a:r>
              <a:rPr lang="ru-RU" sz="2000" dirty="0"/>
              <a:t> </a:t>
            </a:r>
            <a:r>
              <a:rPr lang="ru-RU" sz="2000" dirty="0" err="1"/>
              <a:t>бөлігінің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жүйесі</a:t>
            </a:r>
            <a:r>
              <a:rPr lang="ru-RU" sz="2000" dirty="0"/>
              <a:t> </a:t>
            </a:r>
            <a:r>
              <a:rPr lang="ru-RU" sz="2000" dirty="0" err="1"/>
              <a:t>маскалары</a:t>
            </a:r>
            <a:endParaRPr lang="ru-R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38" y="3142709"/>
            <a:ext cx="6618912" cy="33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58560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294011"/>
            <a:ext cx="8797078" cy="2642722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/>
              <a:t>Перевести в</a:t>
            </a:r>
            <a:r>
              <a:rPr lang="en-US" sz="2000" dirty="0" err="1"/>
              <a:t>GoogleBing</a:t>
            </a:r>
            <a:r>
              <a:rPr lang="ru-RU" sz="2000" dirty="0" err="1"/>
              <a:t>Сіз</a:t>
            </a:r>
            <a:r>
              <a:rPr lang="ru-RU" sz="2000" dirty="0"/>
              <a:t> </a:t>
            </a:r>
            <a:r>
              <a:rPr lang="ru-RU" sz="2000" dirty="0" err="1"/>
              <a:t>менің</a:t>
            </a:r>
            <a:r>
              <a:rPr lang="ru-RU" sz="2000" dirty="0"/>
              <a:t> </a:t>
            </a:r>
            <a:r>
              <a:rPr lang="ru-RU" sz="2000" dirty="0" err="1"/>
              <a:t>желіде</a:t>
            </a:r>
            <a:r>
              <a:rPr lang="ru-RU" sz="2000" dirty="0"/>
              <a:t>?</a:t>
            </a:r>
          </a:p>
          <a:p>
            <a:r>
              <a:rPr lang="ru-RU" sz="2000" dirty="0" err="1"/>
              <a:t>Пакетті</a:t>
            </a:r>
            <a:r>
              <a:rPr lang="ru-RU" sz="2000" dirty="0"/>
              <a:t> </a:t>
            </a:r>
            <a:r>
              <a:rPr lang="ru-RU" sz="2000" dirty="0" err="1"/>
              <a:t>жіберу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, хост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желі</a:t>
            </a:r>
            <a:r>
              <a:rPr lang="ru-RU" sz="2000" dirty="0"/>
              <a:t> </a:t>
            </a:r>
            <a:r>
              <a:rPr lang="ru-RU" sz="2000" dirty="0" err="1"/>
              <a:t>маскасын</a:t>
            </a:r>
            <a:r>
              <a:rPr lang="ru-RU" sz="2000" dirty="0"/>
              <a:t> </a:t>
            </a:r>
            <a:r>
              <a:rPr lang="en-US" sz="2000" dirty="0"/>
              <a:t>IPv4 </a:t>
            </a:r>
            <a:r>
              <a:rPr lang="ru-RU" sz="2000" dirty="0" err="1"/>
              <a:t>мекен-жайымен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/>
              <a:t>IPv4 </a:t>
            </a:r>
            <a:r>
              <a:rPr lang="ru-RU" sz="2000" dirty="0" err="1"/>
              <a:t>тағайындау</a:t>
            </a:r>
            <a:r>
              <a:rPr lang="ru-RU" sz="2000" dirty="0"/>
              <a:t> </a:t>
            </a:r>
            <a:r>
              <a:rPr lang="ru-RU" sz="2000" dirty="0" err="1"/>
              <a:t>мекен-жайымен</a:t>
            </a:r>
            <a:r>
              <a:rPr lang="ru-RU" sz="2000" dirty="0"/>
              <a:t> </a:t>
            </a:r>
            <a:r>
              <a:rPr lang="ru-RU" sz="2000" dirty="0" err="1"/>
              <a:t>салыстырады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желі</a:t>
            </a:r>
            <a:r>
              <a:rPr lang="ru-RU" sz="2000" dirty="0"/>
              <a:t> </a:t>
            </a:r>
            <a:r>
              <a:rPr lang="ru-RU" sz="2000" dirty="0" err="1"/>
              <a:t>маскалары</a:t>
            </a:r>
            <a:endParaRPr lang="ru-RU" sz="2000" dirty="0"/>
          </a:p>
          <a:p>
            <a:r>
              <a:rPr lang="ru-RU" sz="2000" dirty="0" err="1"/>
              <a:t>Стандартты</a:t>
            </a:r>
            <a:r>
              <a:rPr lang="ru-RU" sz="2000" dirty="0"/>
              <a:t> </a:t>
            </a:r>
            <a:r>
              <a:rPr lang="ru-RU" sz="2000" dirty="0" err="1"/>
              <a:t>маскалар</a:t>
            </a:r>
            <a:r>
              <a:rPr lang="ru-RU" sz="2000" dirty="0"/>
              <a:t>: 255.0.0.0 (8 бит), 255.255.0 (16 бит) </a:t>
            </a:r>
            <a:r>
              <a:rPr lang="ru-RU" sz="2000" dirty="0" err="1"/>
              <a:t>және</a:t>
            </a:r>
            <a:r>
              <a:rPr lang="ru-RU" sz="2000" dirty="0"/>
              <a:t> 255.255.255.0 (24 бит).</a:t>
            </a:r>
          </a:p>
          <a:p>
            <a:r>
              <a:rPr lang="ru-RU" sz="2000" dirty="0"/>
              <a:t>Хост саны: 2</a:t>
            </a:r>
            <a:r>
              <a:rPr lang="en-US" sz="2000" dirty="0"/>
              <a:t>x-2</a:t>
            </a:r>
            <a:r>
              <a:rPr lang="ru-RU" sz="2000" dirty="0" err="1"/>
              <a:t>Сіз</a:t>
            </a:r>
            <a:r>
              <a:rPr lang="ru-RU" sz="2000" dirty="0"/>
              <a:t> </a:t>
            </a:r>
            <a:r>
              <a:rPr lang="ru-RU" sz="2000" dirty="0" err="1"/>
              <a:t>менің</a:t>
            </a:r>
            <a:r>
              <a:rPr lang="ru-RU" sz="2000" dirty="0"/>
              <a:t> </a:t>
            </a:r>
            <a:r>
              <a:rPr lang="ru-RU" sz="2000" dirty="0" err="1"/>
              <a:t>желіде</a:t>
            </a:r>
            <a:r>
              <a:rPr lang="ru-RU" sz="2000" dirty="0"/>
              <a:t>?</a:t>
            </a:r>
          </a:p>
          <a:p>
            <a:r>
              <a:rPr lang="ru-RU" sz="2000" dirty="0" err="1"/>
              <a:t>Пакетті</a:t>
            </a:r>
            <a:r>
              <a:rPr lang="ru-RU" sz="2000" dirty="0"/>
              <a:t> </a:t>
            </a:r>
            <a:r>
              <a:rPr lang="ru-RU" sz="2000" dirty="0" err="1"/>
              <a:t>жіберу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, хост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желі</a:t>
            </a:r>
            <a:r>
              <a:rPr lang="ru-RU" sz="2000" dirty="0"/>
              <a:t> </a:t>
            </a:r>
            <a:r>
              <a:rPr lang="ru-RU" sz="2000" dirty="0" err="1"/>
              <a:t>маскасын</a:t>
            </a:r>
            <a:r>
              <a:rPr lang="ru-RU" sz="2000" dirty="0"/>
              <a:t> </a:t>
            </a:r>
            <a:r>
              <a:rPr lang="en-US" sz="2000" dirty="0"/>
              <a:t>IPv4 </a:t>
            </a:r>
            <a:r>
              <a:rPr lang="ru-RU" sz="2000" dirty="0" err="1"/>
              <a:t>мекен-жайымен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US" sz="2000" dirty="0"/>
              <a:t>IPv4 </a:t>
            </a:r>
            <a:r>
              <a:rPr lang="ru-RU" sz="2000" dirty="0" err="1"/>
              <a:t>тағайындау</a:t>
            </a:r>
            <a:r>
              <a:rPr lang="ru-RU" sz="2000" dirty="0"/>
              <a:t> </a:t>
            </a:r>
            <a:r>
              <a:rPr lang="ru-RU" sz="2000" dirty="0" err="1"/>
              <a:t>мекен-жайымен</a:t>
            </a:r>
            <a:r>
              <a:rPr lang="ru-RU" sz="2000" dirty="0"/>
              <a:t> </a:t>
            </a:r>
            <a:r>
              <a:rPr lang="ru-RU" sz="2000" dirty="0" err="1"/>
              <a:t>салыстырады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желі</a:t>
            </a:r>
            <a:r>
              <a:rPr lang="ru-RU" sz="2000" dirty="0"/>
              <a:t> </a:t>
            </a:r>
            <a:r>
              <a:rPr lang="ru-RU" sz="2000" dirty="0" err="1"/>
              <a:t>маскалары</a:t>
            </a:r>
            <a:endParaRPr lang="ru-RU" sz="2000" dirty="0"/>
          </a:p>
          <a:p>
            <a:r>
              <a:rPr lang="ru-RU" sz="2000" dirty="0" err="1"/>
              <a:t>Стандартты</a:t>
            </a:r>
            <a:r>
              <a:rPr lang="ru-RU" sz="2000" dirty="0"/>
              <a:t> </a:t>
            </a:r>
            <a:r>
              <a:rPr lang="ru-RU" sz="2000" dirty="0" err="1"/>
              <a:t>маскалар</a:t>
            </a:r>
            <a:r>
              <a:rPr lang="ru-RU" sz="2000" dirty="0"/>
              <a:t>: 255.0.0.0 (8 бит), 255.255.0 (16 бит) </a:t>
            </a:r>
            <a:r>
              <a:rPr lang="ru-RU" sz="2000" dirty="0" err="1"/>
              <a:t>және</a:t>
            </a:r>
            <a:r>
              <a:rPr lang="ru-RU" sz="2000" dirty="0"/>
              <a:t> 255.255.255.0 (24 бит).</a:t>
            </a:r>
          </a:p>
          <a:p>
            <a:r>
              <a:rPr lang="ru-RU" sz="2000" dirty="0"/>
              <a:t>Хост саны: 2</a:t>
            </a:r>
            <a:r>
              <a:rPr lang="en-US" sz="2000" dirty="0"/>
              <a:t>x-2</a:t>
            </a:r>
            <a:endParaRPr lang="ru-RU" sz="20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950132" cy="838200"/>
          </a:xfrm>
        </p:spPr>
        <p:txBody>
          <a:bodyPr>
            <a:normAutofit/>
          </a:bodyPr>
          <a:lstStyle/>
          <a:p>
            <a:r>
              <a:rPr lang="ru-RU" sz="1600" dirty="0" err="1"/>
              <a:t>адрестері</a:t>
            </a:r>
            <a:r>
              <a:rPr lang="ru-RU" sz="1600" dirty="0"/>
              <a:t> мен </a:t>
            </a:r>
            <a:r>
              <a:rPr lang="ru-RU" sz="1600" dirty="0" err="1"/>
              <a:t>ішкі</a:t>
            </a:r>
            <a:r>
              <a:rPr lang="ru-RU" sz="1600" dirty="0"/>
              <a:t> </a:t>
            </a:r>
            <a:r>
              <a:rPr lang="ru-RU" sz="1600" dirty="0" err="1"/>
              <a:t>желі</a:t>
            </a:r>
            <a:r>
              <a:rPr lang="ru-RU" sz="1600" dirty="0"/>
              <a:t> </a:t>
            </a:r>
            <a:r>
              <a:rPr lang="ru-RU" sz="1600" dirty="0" err="1"/>
              <a:t>маскалары</a:t>
            </a:r>
            <a:r>
              <a:rPr lang="ru-RU" sz="1600" dirty="0"/>
              <a:t> </a:t>
            </a:r>
            <a:r>
              <a:rPr lang="en-US" sz="1600" dirty="0"/>
              <a:t>IP </a:t>
            </a:r>
            <a:r>
              <a:rPr lang="ru-RU" sz="1600" dirty="0" err="1"/>
              <a:t>адрестері</a:t>
            </a:r>
            <a:r>
              <a:rPr lang="ru-RU" sz="1600" dirty="0"/>
              <a:t> мен </a:t>
            </a:r>
            <a:r>
              <a:rPr lang="ru-RU" sz="1600" dirty="0" err="1"/>
              <a:t>ішкі</a:t>
            </a:r>
            <a:r>
              <a:rPr lang="ru-RU" sz="1600" dirty="0"/>
              <a:t> </a:t>
            </a:r>
            <a:r>
              <a:rPr lang="ru-RU" sz="1600" dirty="0" err="1"/>
              <a:t>желі</a:t>
            </a:r>
            <a:r>
              <a:rPr lang="ru-RU" sz="1600" dirty="0"/>
              <a:t> </a:t>
            </a:r>
            <a:r>
              <a:rPr lang="ru-RU" sz="1600" dirty="0" err="1"/>
              <a:t>маскалары</a:t>
            </a:r>
            <a:r>
              <a:rPr lang="ru-RU" sz="1600" dirty="0"/>
              <a:t> </a:t>
            </a:r>
            <a:r>
              <a:rPr lang="ru-RU" sz="1600" dirty="0" err="1"/>
              <a:t>өзара</a:t>
            </a:r>
            <a:r>
              <a:rPr lang="ru-RU" sz="1600" dirty="0"/>
              <a:t> </a:t>
            </a:r>
            <a:r>
              <a:rPr lang="ru-RU" sz="1600" dirty="0" err="1"/>
              <a:t>әрекеттеседі</a:t>
            </a:r>
            <a:r>
              <a:rPr lang="en-US" sz="1600" dirty="0"/>
              <a:t>IPv4 </a:t>
            </a:r>
            <a:r>
              <a:rPr lang="ru-RU" sz="1600" dirty="0" err="1"/>
              <a:t>адрестері</a:t>
            </a:r>
            <a:r>
              <a:rPr lang="ru-RU" sz="1600" dirty="0"/>
              <a:t> мен </a:t>
            </a:r>
            <a:r>
              <a:rPr lang="ru-RU" sz="1600" dirty="0" err="1"/>
              <a:t>ішкі</a:t>
            </a:r>
            <a:r>
              <a:rPr lang="ru-RU" sz="1600" dirty="0"/>
              <a:t> </a:t>
            </a:r>
            <a:r>
              <a:rPr lang="ru-RU" sz="1600" dirty="0" err="1"/>
              <a:t>желі</a:t>
            </a:r>
            <a:r>
              <a:rPr lang="ru-RU" sz="1600" dirty="0"/>
              <a:t> </a:t>
            </a:r>
            <a:r>
              <a:rPr lang="ru-RU" sz="1600" dirty="0" err="1"/>
              <a:t>маскалары</a:t>
            </a:r>
            <a:r>
              <a:rPr lang="ru-RU" sz="1600" dirty="0"/>
              <a:t> </a:t>
            </a:r>
            <a:r>
              <a:rPr lang="en-US" sz="1600" dirty="0"/>
              <a:t>IP </a:t>
            </a:r>
            <a:r>
              <a:rPr lang="ru-RU" sz="1600" dirty="0" err="1"/>
              <a:t>адрестері</a:t>
            </a:r>
            <a:r>
              <a:rPr lang="ru-RU" sz="1600" dirty="0"/>
              <a:t> мен </a:t>
            </a:r>
            <a:r>
              <a:rPr lang="ru-RU" sz="1600" dirty="0" err="1"/>
              <a:t>ішкі</a:t>
            </a:r>
            <a:r>
              <a:rPr lang="ru-RU" sz="1600" dirty="0"/>
              <a:t> </a:t>
            </a:r>
            <a:r>
              <a:rPr lang="ru-RU" sz="1600" dirty="0" err="1"/>
              <a:t>желі</a:t>
            </a:r>
            <a:r>
              <a:rPr lang="ru-RU" sz="1600" dirty="0"/>
              <a:t> </a:t>
            </a:r>
            <a:r>
              <a:rPr lang="ru-RU" sz="1600" dirty="0" err="1"/>
              <a:t>маскалары</a:t>
            </a:r>
            <a:r>
              <a:rPr lang="ru-RU" sz="1600" dirty="0"/>
              <a:t> </a:t>
            </a:r>
            <a:r>
              <a:rPr lang="ru-RU" sz="1600" dirty="0" err="1"/>
              <a:t>өзара</a:t>
            </a:r>
            <a:r>
              <a:rPr lang="ru-RU" sz="1600" dirty="0"/>
              <a:t> </a:t>
            </a:r>
            <a:r>
              <a:rPr lang="ru-RU" sz="1600" dirty="0" err="1"/>
              <a:t>әрекеттеседі</a:t>
            </a:r>
            <a:endParaRPr lang="ru-RU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56" y="3429000"/>
            <a:ext cx="5196244" cy="31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409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ru-RU" sz="2400" dirty="0"/>
              <a:t>2. IPv4-адрестің </a:t>
            </a:r>
            <a:r>
              <a:rPr lang="ru-RU" sz="2400" dirty="0" err="1"/>
              <a:t>түрлері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7664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81126"/>
            <a:ext cx="8733677" cy="5084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err="1"/>
              <a:t>Сынып</a:t>
            </a:r>
            <a:r>
              <a:rPr lang="ru-RU" sz="1800" dirty="0"/>
              <a:t> </a:t>
            </a:r>
            <a:r>
              <a:rPr lang="ru-RU" sz="1800" dirty="0" err="1"/>
              <a:t>адресациясы</a:t>
            </a:r>
            <a:endParaRPr lang="ru-RU" sz="1800" dirty="0"/>
          </a:p>
          <a:p>
            <a:pPr>
              <a:lnSpc>
                <a:spcPct val="100000"/>
              </a:lnSpc>
            </a:pPr>
            <a:r>
              <a:rPr lang="ru-RU" sz="1800" dirty="0" err="1"/>
              <a:t>Сынып</a:t>
            </a:r>
            <a:r>
              <a:rPr lang="ru-RU" sz="1800" dirty="0"/>
              <a:t> </a:t>
            </a:r>
            <a:r>
              <a:rPr lang="en-US" sz="1800" dirty="0"/>
              <a:t>A (0.0.0.0/8-127.0.0.0/8) </a:t>
            </a:r>
            <a:r>
              <a:rPr lang="ru-RU" sz="1800" dirty="0" err="1"/>
              <a:t>өте</a:t>
            </a:r>
            <a:r>
              <a:rPr lang="ru-RU" sz="1800" dirty="0"/>
              <a:t> </a:t>
            </a:r>
            <a:r>
              <a:rPr lang="ru-RU" sz="1800" dirty="0" err="1"/>
              <a:t>үлкен</a:t>
            </a:r>
            <a:r>
              <a:rPr lang="ru-RU" sz="1800" dirty="0"/>
              <a:t> </a:t>
            </a:r>
            <a:r>
              <a:rPr lang="ru-RU" sz="1800" dirty="0" err="1"/>
              <a:t>желілерді</a:t>
            </a:r>
            <a:r>
              <a:rPr lang="ru-RU" sz="1800" dirty="0"/>
              <a:t> </a:t>
            </a:r>
            <a:r>
              <a:rPr lang="ru-RU" sz="1800" dirty="0" err="1"/>
              <a:t>қолдайды</a:t>
            </a:r>
            <a:r>
              <a:rPr lang="ru-RU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 </a:t>
            </a:r>
            <a:r>
              <a:rPr lang="ru-RU" sz="1800" dirty="0" err="1"/>
              <a:t>Класы</a:t>
            </a:r>
            <a:r>
              <a:rPr lang="ru-RU" sz="1800" dirty="0"/>
              <a:t> (128.0.0.0 /16-191.255.0.0/16) </a:t>
            </a:r>
            <a:r>
              <a:rPr lang="ru-RU" sz="1800" dirty="0" err="1"/>
              <a:t>қалыпты</a:t>
            </a:r>
            <a:r>
              <a:rPr lang="ru-RU" sz="1800" dirty="0"/>
              <a:t> </a:t>
            </a:r>
            <a:r>
              <a:rPr lang="ru-RU" sz="1800" dirty="0" err="1"/>
              <a:t>желілерден</a:t>
            </a:r>
            <a:r>
              <a:rPr lang="ru-RU" sz="1800" dirty="0"/>
              <a:t> </a:t>
            </a:r>
            <a:r>
              <a:rPr lang="ru-RU" sz="1800" dirty="0" err="1"/>
              <a:t>ірі</a:t>
            </a:r>
            <a:r>
              <a:rPr lang="ru-RU" sz="1800" dirty="0"/>
              <a:t> </a:t>
            </a:r>
            <a:r>
              <a:rPr lang="ru-RU" sz="1800" dirty="0" err="1"/>
              <a:t>мөлшерге</a:t>
            </a:r>
            <a:r>
              <a:rPr lang="ru-RU" sz="1800" dirty="0"/>
              <a:t> </a:t>
            </a:r>
            <a:r>
              <a:rPr lang="ru-RU" sz="1800" dirty="0" err="1"/>
              <a:t>дейін</a:t>
            </a:r>
            <a:r>
              <a:rPr lang="ru-RU" sz="1800" dirty="0"/>
              <a:t> </a:t>
            </a:r>
            <a:r>
              <a:rPr lang="ru-RU" sz="1800" dirty="0" err="1"/>
              <a:t>қолдайды</a:t>
            </a:r>
            <a:r>
              <a:rPr lang="ru-RU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 </a:t>
            </a:r>
            <a:r>
              <a:rPr lang="ru-RU" sz="1800" dirty="0" err="1"/>
              <a:t>Сыныбы</a:t>
            </a:r>
            <a:r>
              <a:rPr lang="ru-RU" sz="1800" dirty="0"/>
              <a:t> (192.0.0.0/24-223.255.255.0/24) </a:t>
            </a:r>
            <a:r>
              <a:rPr lang="ru-RU" sz="1800" dirty="0" err="1"/>
              <a:t>ең</a:t>
            </a:r>
            <a:r>
              <a:rPr lang="ru-RU" sz="1800" dirty="0"/>
              <a:t> </a:t>
            </a:r>
            <a:r>
              <a:rPr lang="ru-RU" sz="1800" dirty="0" err="1"/>
              <a:t>көп</a:t>
            </a:r>
            <a:r>
              <a:rPr lang="ru-RU" sz="1800" dirty="0"/>
              <a:t> 254 хост бар </a:t>
            </a:r>
            <a:r>
              <a:rPr lang="ru-RU" sz="1800" dirty="0" err="1"/>
              <a:t>шағын</a:t>
            </a:r>
            <a:r>
              <a:rPr lang="ru-RU" sz="1800" dirty="0"/>
              <a:t> </a:t>
            </a:r>
            <a:r>
              <a:rPr lang="ru-RU" sz="1800" dirty="0" err="1"/>
              <a:t>желілерді</a:t>
            </a:r>
            <a:r>
              <a:rPr lang="ru-RU" sz="1800" dirty="0"/>
              <a:t> </a:t>
            </a:r>
            <a:r>
              <a:rPr lang="ru-RU" sz="1800" dirty="0" err="1"/>
              <a:t>қолдайды</a:t>
            </a:r>
            <a:r>
              <a:rPr lang="ru-RU" sz="1800" dirty="0"/>
              <a:t>. </a:t>
            </a:r>
          </a:p>
          <a:p>
            <a:pPr>
              <a:lnSpc>
                <a:spcPct val="100000"/>
              </a:lnSpc>
            </a:pPr>
            <a:r>
              <a:rPr lang="ru-RU" sz="1800" dirty="0" err="1"/>
              <a:t>Сыныпсыз</a:t>
            </a:r>
            <a:r>
              <a:rPr lang="ru-RU" sz="1800" dirty="0"/>
              <a:t> адресация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IPv4 </a:t>
            </a:r>
            <a:r>
              <a:rPr lang="ru-RU" sz="1800" dirty="0" err="1"/>
              <a:t>адрестері</a:t>
            </a:r>
            <a:r>
              <a:rPr lang="ru-RU" sz="1800" dirty="0"/>
              <a:t> </a:t>
            </a:r>
            <a:r>
              <a:rPr lang="ru-RU" sz="1800" dirty="0" err="1"/>
              <a:t>кез</a:t>
            </a:r>
            <a:r>
              <a:rPr lang="ru-RU" sz="1800" dirty="0"/>
              <a:t> </a:t>
            </a:r>
            <a:r>
              <a:rPr lang="ru-RU" sz="1800" dirty="0" err="1"/>
              <a:t>келген</a:t>
            </a:r>
            <a:r>
              <a:rPr lang="ru-RU" sz="1800" dirty="0"/>
              <a:t> бит </a:t>
            </a:r>
            <a:r>
              <a:rPr lang="ru-RU" sz="1800" dirty="0" err="1"/>
              <a:t>адрестерімен</a:t>
            </a:r>
            <a:r>
              <a:rPr lang="ru-RU" sz="1800" dirty="0"/>
              <a:t> </a:t>
            </a:r>
            <a:r>
              <a:rPr lang="ru-RU" sz="1800" dirty="0" err="1"/>
              <a:t>анықталатын</a:t>
            </a:r>
            <a:r>
              <a:rPr lang="ru-RU" sz="1800" dirty="0"/>
              <a:t> </a:t>
            </a:r>
            <a:r>
              <a:rPr lang="ru-RU" sz="1800" dirty="0" err="1"/>
              <a:t>шектерде</a:t>
            </a:r>
            <a:r>
              <a:rPr lang="ru-RU" sz="1800" dirty="0"/>
              <a:t> </a:t>
            </a:r>
            <a:r>
              <a:rPr lang="ru-RU" sz="1800" dirty="0" err="1"/>
              <a:t>бөлінуі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endParaRPr lang="ru-RU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IPv4 </a:t>
            </a:r>
            <a:r>
              <a:rPr lang="ru-RU" sz="1800" dirty="0" err="1"/>
              <a:t>адрестердің</a:t>
            </a:r>
            <a:r>
              <a:rPr lang="ru-RU" sz="1800" dirty="0"/>
              <a:t> </a:t>
            </a:r>
            <a:r>
              <a:rPr lang="ru-RU" sz="1800" dirty="0" err="1"/>
              <a:t>ассортиментін</a:t>
            </a:r>
            <a:r>
              <a:rPr lang="ru-RU" sz="1800" dirty="0"/>
              <a:t> </a:t>
            </a:r>
            <a:r>
              <a:rPr lang="ru-RU" sz="1800" dirty="0" err="1"/>
              <a:t>бәсеңдетеді</a:t>
            </a:r>
            <a:endParaRPr lang="ru-RU" sz="1800" dirty="0"/>
          </a:p>
          <a:p>
            <a:pPr>
              <a:lnSpc>
                <a:spcPct val="100000"/>
              </a:lnSpc>
            </a:pPr>
            <a:r>
              <a:rPr lang="ru-RU" sz="1800" dirty="0" err="1"/>
              <a:t>Сынсыз</a:t>
            </a:r>
            <a:r>
              <a:rPr lang="ru-RU" sz="1800" dirty="0"/>
              <a:t> </a:t>
            </a:r>
            <a:r>
              <a:rPr lang="ru-RU" sz="1800" dirty="0" err="1"/>
              <a:t>үйаралық</a:t>
            </a:r>
            <a:r>
              <a:rPr lang="ru-RU" sz="1800" dirty="0"/>
              <a:t> </a:t>
            </a:r>
            <a:r>
              <a:rPr lang="ru-RU" sz="1800" dirty="0" err="1"/>
              <a:t>маршруттау</a:t>
            </a:r>
            <a:r>
              <a:rPr lang="ru-RU" sz="1800" dirty="0"/>
              <a:t> (</a:t>
            </a:r>
            <a:r>
              <a:rPr lang="en-US" sz="1800" dirty="0"/>
              <a:t>CIDR)</a:t>
            </a:r>
            <a:endParaRPr lang="ru-RU" sz="18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950132" cy="838200"/>
          </a:xfrm>
        </p:spPr>
        <p:txBody>
          <a:bodyPr>
            <a:normAutofit fontScale="90000"/>
          </a:bodyPr>
          <a:lstStyle/>
          <a:p>
            <a:r>
              <a:rPr lang="en-US" sz="2900" dirty="0"/>
              <a:t>IPv4-</a:t>
            </a:r>
            <a:r>
              <a:rPr lang="ru-RU" sz="2900" dirty="0" err="1"/>
              <a:t>адрестердің</a:t>
            </a:r>
            <a:r>
              <a:rPr lang="ru-RU" sz="2900" dirty="0"/>
              <a:t> </a:t>
            </a:r>
            <a:r>
              <a:rPr lang="ru-RU" sz="2900" dirty="0" err="1"/>
              <a:t>түрлері</a:t>
            </a:r>
            <a:r>
              <a:rPr lang="ru-RU" sz="2900" dirty="0"/>
              <a:t> </a:t>
            </a:r>
            <a:r>
              <a:rPr lang="en-US" sz="2900" dirty="0"/>
              <a:t>IPv4-</a:t>
            </a:r>
            <a:r>
              <a:rPr lang="ru-RU" sz="2900" dirty="0" err="1"/>
              <a:t>адрестердің</a:t>
            </a:r>
            <a:r>
              <a:rPr lang="ru-RU" sz="2900" dirty="0"/>
              <a:t> </a:t>
            </a:r>
            <a:r>
              <a:rPr lang="ru-RU" sz="2900" dirty="0" err="1"/>
              <a:t>кластары</a:t>
            </a:r>
            <a:r>
              <a:rPr lang="ru-RU" sz="2900" dirty="0"/>
              <a:t> </a:t>
            </a:r>
            <a:r>
              <a:rPr lang="ru-RU" sz="2900" dirty="0" err="1"/>
              <a:t>және</a:t>
            </a:r>
            <a:r>
              <a:rPr lang="ru-RU" sz="2900" dirty="0"/>
              <a:t> </a:t>
            </a:r>
            <a:r>
              <a:rPr lang="ru-RU" sz="2900" dirty="0" err="1"/>
              <a:t>әдепкі</a:t>
            </a:r>
            <a:r>
              <a:rPr lang="ru-RU" sz="2900" dirty="0"/>
              <a:t> </a:t>
            </a:r>
            <a:r>
              <a:rPr lang="ru-RU" sz="2900" dirty="0" err="1"/>
              <a:t>жүйе</a:t>
            </a:r>
            <a:r>
              <a:rPr lang="ru-RU" sz="2900" dirty="0"/>
              <a:t> </a:t>
            </a:r>
            <a:r>
              <a:rPr lang="ru-RU" sz="2900" dirty="0" err="1"/>
              <a:t>маскалары</a:t>
            </a:r>
            <a:endParaRPr lang="ru-RU" sz="2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10" y="3954453"/>
            <a:ext cx="4609589" cy="26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177"/>
      </p:ext>
    </p:extLst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26929</TotalTime>
  <Pages>28</Pages>
  <Words>1095</Words>
  <Application>Microsoft Office PowerPoint</Application>
  <PresentationFormat>Экран (4:3)</PresentationFormat>
  <Paragraphs>164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Courier New</vt:lpstr>
      <vt:lpstr>Lucida Sans Unicode</vt:lpstr>
      <vt:lpstr>Verdana</vt:lpstr>
      <vt:lpstr>Wingdings</vt:lpstr>
      <vt:lpstr>Wingdings 2</vt:lpstr>
      <vt:lpstr>Wingdings 3</vt:lpstr>
      <vt:lpstr>PPT-TMPLT-WHT_C</vt:lpstr>
      <vt:lpstr>Открытая</vt:lpstr>
      <vt:lpstr>Лекция 5. Желілік адресация </vt:lpstr>
      <vt:lpstr>БӨЛІМДЕР МЕН МАҚСАТТАР </vt:lpstr>
      <vt:lpstr>Pv4-адрестері және ішкі желілер маскаларыIPv4-адрестері және ішкі желілер маскалары. </vt:lpstr>
      <vt:lpstr>адрестері және ішкі желі маскалары IPv4 адресін тағайындауIPv4 адрестері және ішкі желі маскалары IPv4 адресін тағайындау</vt:lpstr>
      <vt:lpstr>IPv4 адрестері және ішкі желілер маскалары IP-адресінің құрылымы</vt:lpstr>
      <vt:lpstr>IPv4 мекен-жайлары және IP-мекен-жай бөлігінің ішкі жүйесі маскаларыIPv4 мекен-жайлары және IP-мекен-жай бөлігінің ішкі жүйесі маскалары</vt:lpstr>
      <vt:lpstr>адрестері мен ішкі желі маскалары IP адрестері мен ішкі желі маскалары өзара әрекеттеседіIPv4 адрестері мен ішкі желі маскалары IP адрестері мен ішкі желі маскалары өзара әрекеттеседі</vt:lpstr>
      <vt:lpstr>2. IPv4-адрестің түрлері</vt:lpstr>
      <vt:lpstr>IPv4-адрестердің түрлері IPv4-адрестердің кластары және әдепкі жүйе маскалары</vt:lpstr>
      <vt:lpstr>Pv4-адрестердің түрлері көпшілік және жеке IP-адрестер</vt:lpstr>
      <vt:lpstr>адрестердің бір адресті, кең таратылатын және көп адресті жіберулердің түрлеріIPv4-адрестердің бір адресті, кең таратылатын және көп адресті жіберулердің түрлері</vt:lpstr>
      <vt:lpstr>IPv4-адрестердің типтері бір адресті, кең таратылатын және көп адресті жіберулер (прод.)</vt:lpstr>
      <vt:lpstr>3.  IPv4-адресті қалай алуға болады</vt:lpstr>
      <vt:lpstr>IPv4 адрестерін статикалық және динамикалық адрестерді қалай алуға болады</vt:lpstr>
      <vt:lpstr>IPv4 адрестерін DHCP серверлері қалай алуға болады</vt:lpstr>
      <vt:lpstr>IPv4-адрестерін DHCP орнату қалай алуға болады</vt:lpstr>
      <vt:lpstr>4. IPv4 адрестерін басқару </vt:lpstr>
      <vt:lpstr>IPv4 адрестерін басқару шекаралар және адрестік желі кеңістігі</vt:lpstr>
      <vt:lpstr>IPv4-адрестерді басқару адрестердің тағайындалуы</vt:lpstr>
      <vt:lpstr>IPv4 адрестерін басқару желілік адрестерді тарату</vt:lpstr>
      <vt:lpstr>IPv6 арқылы Адресация</vt:lpstr>
      <vt:lpstr>IPv6 арқылы Адресация сіз өзгерістерге дайынсыз ба?</vt:lpstr>
      <vt:lpstr>IPv6 арқылы Адресация IPv6 деген не?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Сейтжанова Жанат</cp:lastModifiedBy>
  <cp:revision>944</cp:revision>
  <cp:lastPrinted>1999-01-27T00:54:54Z</cp:lastPrinted>
  <dcterms:created xsi:type="dcterms:W3CDTF">2006-10-23T15:07:30Z</dcterms:created>
  <dcterms:modified xsi:type="dcterms:W3CDTF">2019-02-26T05:37:59Z</dcterms:modified>
</cp:coreProperties>
</file>